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charts/colors6.xml" ContentType="application/vnd.ms-office.chartcolor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rawings/drawing7.xml" ContentType="application/vnd.openxmlformats-officedocument.drawingml.chartshapes+xml"/>
  <Override PartName="/ppt/charts/style5.xml" ContentType="application/vnd.ms-office.chart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rawings/drawing3.xml" ContentType="application/vnd.openxmlformats-officedocument.drawingml.chartshape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hart21.xml" ContentType="application/vnd.openxmlformats-officedocument.drawingml.char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Default Extension="gif" ContentType="image/gif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style6.xml" ContentType="application/vnd.ms-office.chart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rawings/drawing5.xml" ContentType="application/vnd.openxmlformats-officedocument.drawingml.chartshapes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1" r:id="rId2"/>
  </p:sldMasterIdLst>
  <p:notesMasterIdLst>
    <p:notesMasterId r:id="rId27"/>
  </p:notesMasterIdLst>
  <p:sldIdLst>
    <p:sldId id="353" r:id="rId3"/>
    <p:sldId id="374" r:id="rId4"/>
    <p:sldId id="391" r:id="rId5"/>
    <p:sldId id="425" r:id="rId6"/>
    <p:sldId id="399" r:id="rId7"/>
    <p:sldId id="423" r:id="rId8"/>
    <p:sldId id="394" r:id="rId9"/>
    <p:sldId id="428" r:id="rId10"/>
    <p:sldId id="429" r:id="rId11"/>
    <p:sldId id="430" r:id="rId12"/>
    <p:sldId id="419" r:id="rId13"/>
    <p:sldId id="420" r:id="rId14"/>
    <p:sldId id="421" r:id="rId15"/>
    <p:sldId id="431" r:id="rId16"/>
    <p:sldId id="432" r:id="rId17"/>
    <p:sldId id="441" r:id="rId18"/>
    <p:sldId id="433" r:id="rId19"/>
    <p:sldId id="442" r:id="rId20"/>
    <p:sldId id="434" r:id="rId21"/>
    <p:sldId id="435" r:id="rId22"/>
    <p:sldId id="436" r:id="rId23"/>
    <p:sldId id="437" r:id="rId24"/>
    <p:sldId id="438" r:id="rId25"/>
    <p:sldId id="44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Учетная запись Майкрософт" initials="УзМ" lastIdx="1" clrIdx="0">
    <p:extLst>
      <p:ext uri="{19B8F6BF-5375-455C-9EA6-DF929625EA0E}">
        <p15:presenceInfo xmlns:p15="http://schemas.microsoft.com/office/powerpoint/2012/main" xmlns="" userId="7c555d080902fc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66FF"/>
    <a:srgbClr val="FF99FF"/>
    <a:srgbClr val="6600FF"/>
    <a:srgbClr val="000099"/>
    <a:srgbClr val="009900"/>
    <a:srgbClr val="BDBAE2"/>
    <a:srgbClr val="FF3300"/>
    <a:srgbClr val="FA8D7E"/>
    <a:srgbClr val="FC7B8D"/>
    <a:srgbClr val="843C0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8" autoAdjust="0"/>
    <p:restoredTop sz="94673" autoAdjust="0"/>
  </p:normalViewPr>
  <p:slideViewPr>
    <p:cSldViewPr snapToGrid="0">
      <p:cViewPr varScale="1">
        <p:scale>
          <a:sx n="83" d="100"/>
          <a:sy n="83" d="100"/>
        </p:scale>
        <p:origin x="-859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1.xlsx"/><Relationship Id="rId1" Type="http://schemas.openxmlformats.org/officeDocument/2006/relationships/themeOverride" Target="../theme/themeOverride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2.xlsx"/><Relationship Id="rId1" Type="http://schemas.openxmlformats.org/officeDocument/2006/relationships/themeOverride" Target="../theme/themeOverride2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8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22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23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viro_pr\Documents\&#1070;&#1088;&#1100;&#1077;&#1074;&#1072;%20&#1076;&#1080;&#1079;&#1072;&#1080;&#774;&#1085;\&#1052;&#1077;&#1088;&#1086;&#1087;&#1088;&#1080;&#1103;&#1090;&#1080;&#1103;\&#1040;&#1074;&#1075;&#1091;&#1089;&#1090;&#1086;&#1074;&#1082;&#1072;\&#1089;&#1087;&#1086;\&#1052;&#1050;&#1044;&#1054;%20&#1084;&#1091;&#1085;&#1080;&#1094;&#1080;&#1087;&#1072;&#1083;&#1080;&#1090;&#1077;&#1090;&#1099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Область в целом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4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925</c:v>
                </c:pt>
                <c:pt idx="1">
                  <c:v>975</c:v>
                </c:pt>
                <c:pt idx="2">
                  <c:v>1102</c:v>
                </c:pt>
                <c:pt idx="3">
                  <c:v>1048</c:v>
                </c:pt>
                <c:pt idx="4">
                  <c:v>940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66-2446-8F4C-2CF2C5BD7553}"/>
            </c:ext>
          </c:extLst>
        </c:ser>
        <c:gapWidth val="247"/>
        <c:overlap val="-48"/>
        <c:axId val="134131072"/>
        <c:axId val="148564608"/>
      </c:barChart>
      <c:catAx>
        <c:axId val="134131072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48564608"/>
        <c:crosses val="autoZero"/>
        <c:auto val="1"/>
        <c:lblAlgn val="ctr"/>
        <c:lblOffset val="100"/>
      </c:catAx>
      <c:valAx>
        <c:axId val="148564608"/>
        <c:scaling>
          <c:orientation val="minMax"/>
        </c:scaling>
        <c:delete val="1"/>
        <c:axPos val="b"/>
        <c:numFmt formatCode="General" sourceLinked="1"/>
        <c:tickLblPos val="none"/>
        <c:crossAx val="1341310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4483380838015922E-2"/>
          <c:y val="6.2462017400441487E-2"/>
          <c:w val="0.92551663321604138"/>
          <c:h val="0.3706915011542823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3.4984119413510324E-2"/>
                  <c:y val="-1.9151524144643169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Хохольский лицей</c:v>
                </c:pt>
                <c:pt idx="1">
                  <c:v>Хохольская СОШ</c:v>
                </c:pt>
                <c:pt idx="2">
                  <c:v>Костенская СОШ</c:v>
                </c:pt>
                <c:pt idx="3">
                  <c:v>Гремяченская СОШ</c:v>
                </c:pt>
                <c:pt idx="4">
                  <c:v>Новогремяченская СОШ</c:v>
                </c:pt>
                <c:pt idx="5">
                  <c:v>Орловская СОШ</c:v>
                </c:pt>
                <c:pt idx="6">
                  <c:v>Староникольская СОШ</c:v>
                </c:pt>
                <c:pt idx="7">
                  <c:v>Устьевская СОШ</c:v>
                </c:pt>
                <c:pt idx="8">
                  <c:v>Семидесятская СОШ</c:v>
                </c:pt>
                <c:pt idx="9">
                  <c:v>Яблоченская СОШ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71.400000000000006</c:v>
                </c:pt>
                <c:pt idx="1">
                  <c:v>67.040000000000006</c:v>
                </c:pt>
                <c:pt idx="2">
                  <c:v>88</c:v>
                </c:pt>
                <c:pt idx="3">
                  <c:v>68.400000000000006</c:v>
                </c:pt>
                <c:pt idx="4">
                  <c:v>66.599999999999994</c:v>
                </c:pt>
                <c:pt idx="5">
                  <c:v>56.3</c:v>
                </c:pt>
                <c:pt idx="6">
                  <c:v>53.2</c:v>
                </c:pt>
                <c:pt idx="7">
                  <c:v>56</c:v>
                </c:pt>
                <c:pt idx="8">
                  <c:v>65.5</c:v>
                </c:pt>
                <c:pt idx="9">
                  <c:v>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dPt>
            <c:idx val="0"/>
            <c:spPr>
              <a:solidFill>
                <a:srgbClr val="00B0F0"/>
              </a:solidFill>
              <a:ln>
                <a:solidFill>
                  <a:srgbClr val="00B050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1641434682078044E-2"/>
                  <c:y val="2.734023331080390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523573747822376E-2"/>
                  <c:y val="2.71592740275474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993194034361567E-2"/>
                  <c:y val="4.5447923989862665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825494658297461E-2"/>
                  <c:y val="-2.122479903290678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0211822481107363E-2"/>
                  <c:y val="2.937668429314600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140053943851679E-2"/>
                  <c:y val="1.061239951645339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1253371490729404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832501493088624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7.1253371490729404E-3"/>
                  <c:y val="7.074933010968940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Хохольский лицей</c:v>
                </c:pt>
                <c:pt idx="1">
                  <c:v>Хохольская СОШ</c:v>
                </c:pt>
                <c:pt idx="2">
                  <c:v>Костенская СОШ</c:v>
                </c:pt>
                <c:pt idx="3">
                  <c:v>Гремяченская СОШ</c:v>
                </c:pt>
                <c:pt idx="4">
                  <c:v>Новогремяченская СОШ</c:v>
                </c:pt>
                <c:pt idx="5">
                  <c:v>Орловская СОШ</c:v>
                </c:pt>
                <c:pt idx="6">
                  <c:v>Староникольская СОШ</c:v>
                </c:pt>
                <c:pt idx="7">
                  <c:v>Устьевская СОШ</c:v>
                </c:pt>
                <c:pt idx="8">
                  <c:v>Семидесятская СОШ</c:v>
                </c:pt>
                <c:pt idx="9">
                  <c:v>Яблоченская СОШ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70.900000000000006</c:v>
                </c:pt>
                <c:pt idx="1">
                  <c:v>59.4</c:v>
                </c:pt>
                <c:pt idx="2">
                  <c:v>68.2</c:v>
                </c:pt>
                <c:pt idx="3">
                  <c:v>53.8</c:v>
                </c:pt>
                <c:pt idx="4">
                  <c:v>64.7</c:v>
                </c:pt>
                <c:pt idx="5">
                  <c:v>69.599999999999994</c:v>
                </c:pt>
                <c:pt idx="6">
                  <c:v>69.5</c:v>
                </c:pt>
                <c:pt idx="7">
                  <c:v>49.1</c:v>
                </c:pt>
                <c:pt idx="8">
                  <c:v>83.5</c:v>
                </c:pt>
                <c:pt idx="9">
                  <c:v>78</c:v>
                </c:pt>
              </c:numCache>
            </c:numRef>
          </c:val>
        </c:ser>
        <c:dLbls>
          <c:showVal val="1"/>
        </c:dLbls>
        <c:gapWidth val="219"/>
        <c:axId val="150649856"/>
        <c:axId val="150663936"/>
      </c:barChart>
      <c:catAx>
        <c:axId val="150649856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663936"/>
        <c:crosses val="autoZero"/>
        <c:auto val="1"/>
        <c:lblAlgn val="ctr"/>
        <c:lblOffset val="100"/>
      </c:catAx>
      <c:valAx>
        <c:axId val="1506639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64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074840043082804"/>
          <c:y val="0.83811947747437676"/>
          <c:w val="0.15378441243291746"/>
          <c:h val="7.2760155659452957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743885807073494"/>
          <c:y val="6.2462025282932924E-2"/>
          <c:w val="0.88604687514581404"/>
          <c:h val="0.3706915011542823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Хохольский лицей</c:v>
                </c:pt>
                <c:pt idx="1">
                  <c:v>Хохольская СОШ</c:v>
                </c:pt>
                <c:pt idx="2">
                  <c:v>Костенская СОШ</c:v>
                </c:pt>
                <c:pt idx="3">
                  <c:v>Гремяченская СОШ</c:v>
                </c:pt>
                <c:pt idx="4">
                  <c:v>Новогремяченская СОШ</c:v>
                </c:pt>
                <c:pt idx="5">
                  <c:v>Орловская СОШ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56.8</c:v>
                </c:pt>
                <c:pt idx="1">
                  <c:v>56.8</c:v>
                </c:pt>
                <c:pt idx="2">
                  <c:v>56</c:v>
                </c:pt>
                <c:pt idx="3">
                  <c:v>33.4</c:v>
                </c:pt>
                <c:pt idx="4">
                  <c:v>58.5</c:v>
                </c:pt>
                <c:pt idx="5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4.0884522150075174E-2"/>
                  <c:y val="1.487495085605145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774170471801195E-2"/>
                  <c:y val="2.479158476008576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9.916633904034324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Хохольский лицей</c:v>
                </c:pt>
                <c:pt idx="1">
                  <c:v>Хохольская СОШ</c:v>
                </c:pt>
                <c:pt idx="2">
                  <c:v>Костенская СОШ</c:v>
                </c:pt>
                <c:pt idx="3">
                  <c:v>Гремяченская СОШ</c:v>
                </c:pt>
                <c:pt idx="4">
                  <c:v>Новогремяченская СОШ</c:v>
                </c:pt>
                <c:pt idx="5">
                  <c:v>Орловская СОШ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58.7</c:v>
                </c:pt>
                <c:pt idx="1">
                  <c:v>58.6</c:v>
                </c:pt>
                <c:pt idx="2">
                  <c:v>58</c:v>
                </c:pt>
                <c:pt idx="3">
                  <c:v>52</c:v>
                </c:pt>
                <c:pt idx="4">
                  <c:v>52.7</c:v>
                </c:pt>
                <c:pt idx="5">
                  <c:v>68</c:v>
                </c:pt>
              </c:numCache>
            </c:numRef>
          </c:val>
        </c:ser>
        <c:dLbls>
          <c:showVal val="1"/>
        </c:dLbls>
        <c:gapWidth val="219"/>
        <c:axId val="150480384"/>
        <c:axId val="150481920"/>
      </c:barChart>
      <c:catAx>
        <c:axId val="150480384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481920"/>
        <c:crosses val="autoZero"/>
        <c:auto val="1"/>
        <c:lblAlgn val="ctr"/>
        <c:lblOffset val="100"/>
      </c:catAx>
      <c:valAx>
        <c:axId val="1504819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48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893103825189222"/>
          <c:y val="0.84798760409779761"/>
          <c:w val="0.16090534491440636"/>
          <c:h val="6.996168813408941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Хохольский лицей</c:v>
                </c:pt>
                <c:pt idx="1">
                  <c:v>Хохольская СОШ</c:v>
                </c:pt>
                <c:pt idx="2">
                  <c:v>Гремяченская СОШ</c:v>
                </c:pt>
                <c:pt idx="3">
                  <c:v>Новогремяченская СОШ</c:v>
                </c:pt>
                <c:pt idx="4">
                  <c:v>Староникольская СОШ</c:v>
                </c:pt>
                <c:pt idx="5">
                  <c:v>Орловская СОШ</c:v>
                </c:pt>
                <c:pt idx="6">
                  <c:v>Гремяченская ООШ</c:v>
                </c:pt>
                <c:pt idx="7">
                  <c:v>Костенская СОШ</c:v>
                </c:pt>
                <c:pt idx="8">
                  <c:v>Устьевская СОШ</c:v>
                </c:pt>
                <c:pt idx="9">
                  <c:v>Оськинский филиал </c:v>
                </c:pt>
                <c:pt idx="10">
                  <c:v>Яблоченская СОШ</c:v>
                </c:pt>
                <c:pt idx="11">
                  <c:v>Архангельская ООШ</c:v>
                </c:pt>
                <c:pt idx="12">
                  <c:v>Семидесятская СОШ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126</c:v>
                </c:pt>
                <c:pt idx="1">
                  <c:v>86</c:v>
                </c:pt>
                <c:pt idx="2">
                  <c:v>63</c:v>
                </c:pt>
                <c:pt idx="3">
                  <c:v>46</c:v>
                </c:pt>
                <c:pt idx="4">
                  <c:v>38</c:v>
                </c:pt>
                <c:pt idx="5">
                  <c:v>35</c:v>
                </c:pt>
                <c:pt idx="6">
                  <c:v>20</c:v>
                </c:pt>
                <c:pt idx="7">
                  <c:v>18</c:v>
                </c:pt>
                <c:pt idx="8">
                  <c:v>17</c:v>
                </c:pt>
                <c:pt idx="9">
                  <c:v>15</c:v>
                </c:pt>
                <c:pt idx="10">
                  <c:v>10</c:v>
                </c:pt>
                <c:pt idx="11">
                  <c:v>6</c:v>
                </c:pt>
                <c:pt idx="12">
                  <c:v>5</c:v>
                </c:pt>
              </c:numCache>
            </c:numRef>
          </c:val>
        </c:ser>
        <c:dLbls>
          <c:showVal val="1"/>
        </c:dLbls>
        <c:overlap val="-25"/>
        <c:axId val="151026688"/>
        <c:axId val="151057152"/>
      </c:barChart>
      <c:catAx>
        <c:axId val="151026688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 rot="-60000000" vert="horz"/>
          <a:lstStyle/>
          <a:p>
            <a:pPr>
              <a:defRPr sz="8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057152"/>
        <c:crosses val="autoZero"/>
        <c:auto val="1"/>
        <c:lblAlgn val="ctr"/>
        <c:lblOffset val="100"/>
      </c:catAx>
      <c:valAx>
        <c:axId val="15105715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10266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Хохольский лицей</c:v>
                </c:pt>
                <c:pt idx="1">
                  <c:v>Хохольская СОШ</c:v>
                </c:pt>
                <c:pt idx="2">
                  <c:v>Гремяченская СОШ</c:v>
                </c:pt>
                <c:pt idx="3">
                  <c:v>Новогремяченская СОШ</c:v>
                </c:pt>
                <c:pt idx="4">
                  <c:v>Устьевская СОШ</c:v>
                </c:pt>
                <c:pt idx="5">
                  <c:v>Орловская СОШ</c:v>
                </c:pt>
                <c:pt idx="6">
                  <c:v>Гремяченская ООШ</c:v>
                </c:pt>
                <c:pt idx="7">
                  <c:v>Костенская СОШ</c:v>
                </c:pt>
                <c:pt idx="8">
                  <c:v>Староникольская СОШ</c:v>
                </c:pt>
                <c:pt idx="9">
                  <c:v>Семидесятская СОШ</c:v>
                </c:pt>
                <c:pt idx="10">
                  <c:v>Яблоченская СОШ</c:v>
                </c:pt>
                <c:pt idx="11">
                  <c:v>Оськинский филиал </c:v>
                </c:pt>
                <c:pt idx="12">
                  <c:v>Архангельская ООШ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163</c:v>
                </c:pt>
                <c:pt idx="1">
                  <c:v>106</c:v>
                </c:pt>
                <c:pt idx="2">
                  <c:v>72</c:v>
                </c:pt>
                <c:pt idx="3">
                  <c:v>62</c:v>
                </c:pt>
                <c:pt idx="4">
                  <c:v>59</c:v>
                </c:pt>
                <c:pt idx="5">
                  <c:v>56</c:v>
                </c:pt>
                <c:pt idx="6">
                  <c:v>47</c:v>
                </c:pt>
                <c:pt idx="7">
                  <c:v>40</c:v>
                </c:pt>
                <c:pt idx="8">
                  <c:v>39</c:v>
                </c:pt>
                <c:pt idx="9">
                  <c:v>19</c:v>
                </c:pt>
                <c:pt idx="10">
                  <c:v>16</c:v>
                </c:pt>
                <c:pt idx="11">
                  <c:v>15</c:v>
                </c:pt>
                <c:pt idx="12">
                  <c:v>13</c:v>
                </c:pt>
              </c:numCache>
            </c:numRef>
          </c:val>
        </c:ser>
        <c:dLbls>
          <c:showVal val="1"/>
        </c:dLbls>
        <c:overlap val="-25"/>
        <c:axId val="151318912"/>
        <c:axId val="151320448"/>
      </c:barChart>
      <c:catAx>
        <c:axId val="151318912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 rot="-60000000" vert="horz"/>
          <a:lstStyle/>
          <a:p>
            <a:pPr>
              <a:defRPr sz="8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320448"/>
        <c:crosses val="autoZero"/>
        <c:auto val="1"/>
        <c:lblAlgn val="ctr"/>
        <c:lblOffset val="100"/>
      </c:catAx>
      <c:valAx>
        <c:axId val="15132044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13189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286</c:v>
                </c:pt>
                <c:pt idx="1">
                  <c:v>484</c:v>
                </c:pt>
                <c:pt idx="2">
                  <c:v>707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победители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3</a:t>
                    </a:r>
                    <a:r>
                      <a:rPr lang="en-US" smtClean="0"/>
                      <a:t>5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5</a:t>
                    </a:r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4</a:t>
                    </a:r>
                    <a:r>
                      <a:rPr lang="en-US" smtClean="0"/>
                      <a:t>1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120</c:v>
                </c:pt>
                <c:pt idx="1">
                  <c:v>169</c:v>
                </c:pt>
                <c:pt idx="2">
                  <c:v>141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призеры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5</a:t>
                    </a:r>
                    <a:r>
                      <a:rPr lang="en-US" smtClean="0"/>
                      <a:t>2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9</a:t>
                    </a:r>
                    <a:r>
                      <a:rPr lang="en-US" smtClean="0"/>
                      <a:t>9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1</a:t>
                    </a:r>
                    <a:r>
                      <a:rPr lang="en-US" smtClean="0"/>
                      <a:t>43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201</c:v>
                </c:pt>
                <c:pt idx="1">
                  <c:v>295</c:v>
                </c:pt>
                <c:pt idx="2">
                  <c:v>343</c:v>
                </c:pt>
              </c:numCache>
            </c:numRef>
          </c:val>
        </c:ser>
        <c:dLbls>
          <c:showVal val="1"/>
        </c:dLbls>
        <c:overlap val="-25"/>
        <c:axId val="151437312"/>
        <c:axId val="151438848"/>
      </c:barChart>
      <c:catAx>
        <c:axId val="1514373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1438848"/>
        <c:crosses val="autoZero"/>
        <c:auto val="1"/>
        <c:lblAlgn val="ctr"/>
        <c:lblOffset val="100"/>
      </c:catAx>
      <c:valAx>
        <c:axId val="151438848"/>
        <c:scaling>
          <c:orientation val="minMax"/>
        </c:scaling>
        <c:delete val="1"/>
        <c:axPos val="l"/>
        <c:numFmt formatCode="General" sourceLinked="1"/>
        <c:tickLblPos val="none"/>
        <c:crossAx val="15143731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</c:chart>
  <c:txPr>
    <a:bodyPr/>
    <a:lstStyle/>
    <a:p>
      <a:pPr>
        <a:defRPr sz="16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</c:v>
                </c:pt>
                <c:pt idx="1">
                  <c:v>20</c:v>
                </c:pt>
                <c:pt idx="2">
                  <c:v>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победители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призеры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</c:v>
                </c:pt>
                <c:pt idx="1">
                  <c:v>4</c:v>
                </c:pt>
                <c:pt idx="2">
                  <c:v>13</c:v>
                </c:pt>
              </c:numCache>
            </c:numRef>
          </c:val>
        </c:ser>
        <c:dLbls>
          <c:showVal val="1"/>
        </c:dLbls>
        <c:overlap val="-25"/>
        <c:axId val="151212800"/>
        <c:axId val="151214336"/>
      </c:barChart>
      <c:catAx>
        <c:axId val="15121280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1214336"/>
        <c:crosses val="autoZero"/>
        <c:auto val="1"/>
        <c:lblAlgn val="ctr"/>
        <c:lblOffset val="100"/>
      </c:catAx>
      <c:valAx>
        <c:axId val="151214336"/>
        <c:scaling>
          <c:orientation val="minMax"/>
        </c:scaling>
        <c:delete val="1"/>
        <c:axPos val="l"/>
        <c:numFmt formatCode="General" sourceLinked="1"/>
        <c:tickLblPos val="none"/>
        <c:crossAx val="15121280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2.9499999999999997</c:v>
                </c:pt>
                <c:pt idx="1">
                  <c:v>4.55</c:v>
                </c:pt>
                <c:pt idx="2">
                  <c:v>6</c:v>
                </c:pt>
              </c:numCache>
            </c:numRef>
          </c:val>
        </c:ser>
        <c:axId val="151476864"/>
        <c:axId val="151478656"/>
      </c:barChart>
      <c:catAx>
        <c:axId val="151476864"/>
        <c:scaling>
          <c:orientation val="minMax"/>
        </c:scaling>
        <c:axPos val="b"/>
        <c:numFmt formatCode="General" sourceLinked="1"/>
        <c:tickLblPos val="nextTo"/>
        <c:crossAx val="151478656"/>
        <c:crosses val="autoZero"/>
        <c:auto val="1"/>
        <c:lblAlgn val="ctr"/>
        <c:lblOffset val="100"/>
      </c:catAx>
      <c:valAx>
        <c:axId val="15147865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514768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0.4044413665228998"/>
          <c:y val="0"/>
          <c:w val="0.30751035549375033"/>
          <c:h val="0.9178930567524656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FC7B8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3E-1448-900F-429FCCAE115D}"/>
              </c:ext>
            </c:extLst>
          </c:dPt>
          <c:dPt>
            <c:idx val="1"/>
            <c:spPr>
              <a:solidFill>
                <a:srgbClr val="FFE17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1F-FE4D-88EC-5801FEE8C7C7}"/>
              </c:ext>
            </c:extLst>
          </c:dPt>
          <c:dPt>
            <c:idx val="2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3E-1448-900F-429FCCAE115D}"/>
              </c:ext>
            </c:extLst>
          </c:dPt>
          <c:dLbls>
            <c:dLbl>
              <c:idx val="3"/>
              <c:layout>
                <c:manualLayout>
                  <c:x val="-1.9019884157099561E-3"/>
                  <c:y val="1.145811362759667E-2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91F-FE4D-88EC-5801FEE8C7C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Ниже базового</c:v>
                </c:pt>
                <c:pt idx="1">
                  <c:v>Базовый</c:v>
                </c:pt>
                <c:pt idx="2">
                  <c:v>Средний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25</c:v>
                </c:pt>
                <c:pt idx="2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1F-FE4D-88EC-5801FEE8C7C7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>
        <c:manualLayout>
          <c:layoutTarget val="inner"/>
          <c:xMode val="edge"/>
          <c:yMode val="edge"/>
          <c:x val="0.4044413665228998"/>
          <c:y val="0"/>
          <c:w val="0.30751035549375044"/>
          <c:h val="0.9178930567524656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FC7B8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3E-1448-900F-429FCCAE115D}"/>
              </c:ext>
            </c:extLst>
          </c:dPt>
          <c:dPt>
            <c:idx val="1"/>
            <c:spPr>
              <a:solidFill>
                <a:srgbClr val="FFE17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1F-FE4D-88EC-5801FEE8C7C7}"/>
              </c:ext>
            </c:extLst>
          </c:dPt>
          <c:dPt>
            <c:idx val="2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3E-1448-900F-429FCCAE115D}"/>
              </c:ext>
            </c:extLst>
          </c:dPt>
          <c:dLbls>
            <c:dLbl>
              <c:idx val="3"/>
              <c:layout>
                <c:manualLayout>
                  <c:x val="-1.9019884157099561E-3"/>
                  <c:y val="1.145811362759667E-2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91F-FE4D-88EC-5801FEE8C7C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Ниже базового</c:v>
                </c:pt>
                <c:pt idx="1">
                  <c:v>Базовый</c:v>
                </c:pt>
                <c:pt idx="2">
                  <c:v>Средний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16.600000000000001</c:v>
                </c:pt>
                <c:pt idx="1">
                  <c:v>66.599999999999994</c:v>
                </c:pt>
                <c:pt idx="2">
                  <c:v>16.600000000000001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1F-FE4D-88EC-5801FEE8C7C7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0.4044413665228998"/>
          <c:y val="0"/>
          <c:w val="0.30751035549375055"/>
          <c:h val="0.9178930567524656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FC7B8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3E-1448-900F-429FCCAE115D}"/>
              </c:ext>
            </c:extLst>
          </c:dPt>
          <c:dPt>
            <c:idx val="1"/>
            <c:spPr>
              <a:solidFill>
                <a:srgbClr val="FFE17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1F-FE4D-88EC-5801FEE8C7C7}"/>
              </c:ext>
            </c:extLst>
          </c:dPt>
          <c:dPt>
            <c:idx val="2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3E-1448-900F-429FCCAE115D}"/>
              </c:ext>
            </c:extLst>
          </c:dPt>
          <c:dLbls>
            <c:dLbl>
              <c:idx val="3"/>
              <c:layout>
                <c:manualLayout>
                  <c:x val="-1.9019884157099561E-3"/>
                  <c:y val="1.145811362759667E-2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91F-FE4D-88EC-5801FEE8C7C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Ниже базового</c:v>
                </c:pt>
                <c:pt idx="1">
                  <c:v>Базовый</c:v>
                </c:pt>
                <c:pt idx="2">
                  <c:v>Средний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33.300000000000004</c:v>
                </c:pt>
                <c:pt idx="1">
                  <c:v>58.3</c:v>
                </c:pt>
                <c:pt idx="2">
                  <c:v>8.3000000000000007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1F-FE4D-88EC-5801FEE8C7C7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95467502168996565"/>
          <c:h val="0.829010551966589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0"/>
          <c:dPt>
            <c:idx val="0"/>
            <c:spPr>
              <a:gradFill rotWithShape="1">
                <a:gsLst>
                  <a:gs pos="0">
                    <a:schemeClr val="accent1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3A-D94A-8D78-C0EC1C715327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3A-D94A-8D78-C0EC1C715327}"/>
              </c:ext>
            </c:extLst>
          </c:dPt>
          <c:dLbls>
            <c:dLbl>
              <c:idx val="0"/>
              <c:layout>
                <c:manualLayout>
                  <c:x val="-0.25914505319515729"/>
                  <c:y val="3.16559829227398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93A-D94A-8D78-C0EC1C71532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589278213495344"/>
                  <c:y val="-8.48761632001355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93A-D94A-8D78-C0EC1C71532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747909182669099"/>
                  <c:y val="8.99377404626607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93A-D94A-8D78-C0EC1C715327}"/>
                </c:ext>
                <c:ext xmlns:c15="http://schemas.microsoft.com/office/drawing/2012/chart" uri="{CE6537A1-D6FC-4f65-9D91-7224C49458BB}">
                  <c15:layout>
                    <c:manualLayout>
                      <c:w val="0.1894963857385569"/>
                      <c:h val="0.1334592274139588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Городское поселение</c:v>
                </c:pt>
                <c:pt idx="1">
                  <c:v>сельские поселения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0.38200000000000045</c:v>
                </c:pt>
                <c:pt idx="1">
                  <c:v>0.61700000000000077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93A-D94A-8D78-C0EC1C715327}"/>
            </c:ext>
          </c:extLst>
        </c:ser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879867606029656E-2"/>
          <c:y val="0.75258358058907471"/>
          <c:w val="0.6659862869250146"/>
          <c:h val="0.2152351043057642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>
        <c:manualLayout>
          <c:layoutTarget val="inner"/>
          <c:xMode val="edge"/>
          <c:yMode val="edge"/>
          <c:x val="0.4044413665228998"/>
          <c:y val="0"/>
          <c:w val="0.30751035549375066"/>
          <c:h val="0.9178930567524656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FC7B8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3E-1448-900F-429FCCAE115D}"/>
              </c:ext>
            </c:extLst>
          </c:dPt>
          <c:dPt>
            <c:idx val="1"/>
            <c:spPr>
              <a:solidFill>
                <a:srgbClr val="FFE17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1F-FE4D-88EC-5801FEE8C7C7}"/>
              </c:ext>
            </c:extLst>
          </c:dPt>
          <c:dLbls>
            <c:dLbl>
              <c:idx val="3"/>
              <c:layout>
                <c:manualLayout>
                  <c:x val="-1.9019884157099561E-3"/>
                  <c:y val="1.145811362759667E-2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91F-FE4D-88EC-5801FEE8C7C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Ниже базового</c:v>
                </c:pt>
                <c:pt idx="1">
                  <c:v>Базовый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91.6</c:v>
                </c:pt>
                <c:pt idx="1">
                  <c:v>8.3000000000000007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1F-FE4D-88EC-5801FEE8C7C7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0.4044413665228998"/>
          <c:y val="0"/>
          <c:w val="0.30751035549375078"/>
          <c:h val="0.9178930567524656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FC7B8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3E-1448-900F-429FCCAE115D}"/>
              </c:ext>
            </c:extLst>
          </c:dPt>
          <c:dPt>
            <c:idx val="1"/>
            <c:spPr>
              <a:solidFill>
                <a:srgbClr val="FFE17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1F-FE4D-88EC-5801FEE8C7C7}"/>
              </c:ext>
            </c:extLst>
          </c:dPt>
          <c:dPt>
            <c:idx val="2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3E-1448-900F-429FCCAE115D}"/>
              </c:ext>
            </c:extLst>
          </c:dPt>
          <c:dLbls>
            <c:dLbl>
              <c:idx val="3"/>
              <c:layout>
                <c:manualLayout>
                  <c:x val="-1.9019884157099561E-3"/>
                  <c:y val="1.145811362759667E-2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91F-FE4D-88EC-5801FEE8C7C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Ниже базового</c:v>
                </c:pt>
                <c:pt idx="1">
                  <c:v>Базовый</c:v>
                </c:pt>
                <c:pt idx="2">
                  <c:v>Средний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8.3000000000000007</c:v>
                </c:pt>
                <c:pt idx="1">
                  <c:v>33.300000000000004</c:v>
                </c:pt>
                <c:pt idx="2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1F-FE4D-88EC-5801FEE8C7C7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>
        <c:manualLayout>
          <c:layoutTarget val="inner"/>
          <c:xMode val="edge"/>
          <c:yMode val="edge"/>
          <c:x val="0.4044413665228998"/>
          <c:y val="0"/>
          <c:w val="0.30751035549375089"/>
          <c:h val="0.9178930567524656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FC7B8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3E-1448-900F-429FCCAE115D}"/>
              </c:ext>
            </c:extLst>
          </c:dPt>
          <c:dPt>
            <c:idx val="1"/>
            <c:spPr>
              <a:solidFill>
                <a:srgbClr val="FFE17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1F-FE4D-88EC-5801FEE8C7C7}"/>
              </c:ext>
            </c:extLst>
          </c:dPt>
          <c:dPt>
            <c:idx val="2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3E-1448-900F-429FCCAE115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9019884157099561E-3"/>
                  <c:y val="1.145811362759667E-2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91F-FE4D-88EC-5801FEE8C7C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Ниже базового</c:v>
                </c:pt>
                <c:pt idx="1">
                  <c:v>Базовый</c:v>
                </c:pt>
                <c:pt idx="2">
                  <c:v>Средний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1">
                  <c:v>83.3</c:v>
                </c:pt>
                <c:pt idx="2">
                  <c:v>16.600000000000001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1F-FE4D-88EC-5801FEE8C7C7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0.4044413665228998"/>
          <c:y val="0"/>
          <c:w val="0.30751035549375078"/>
          <c:h val="0.9178930567524656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FC7B8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3E-1448-900F-429FCCAE115D}"/>
              </c:ext>
            </c:extLst>
          </c:dPt>
          <c:dPt>
            <c:idx val="1"/>
            <c:spPr>
              <a:solidFill>
                <a:srgbClr val="FFE17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1F-FE4D-88EC-5801FEE8C7C7}"/>
              </c:ext>
            </c:extLst>
          </c:dPt>
          <c:dPt>
            <c:idx val="2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3E-1448-900F-429FCCAE115D}"/>
              </c:ext>
            </c:extLst>
          </c:dPt>
          <c:dPt>
            <c:idx val="3"/>
            <c:spPr>
              <a:solidFill>
                <a:srgbClr val="00B050"/>
              </a:solidFill>
              <a:ln>
                <a:noFill/>
              </a:ln>
            </c:spPr>
          </c:dPt>
          <c:dLbls>
            <c:dLbl>
              <c:idx val="3"/>
              <c:layout>
                <c:manualLayout>
                  <c:x val="-1.9019884157099561E-3"/>
                  <c:y val="1.145811362759667E-2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91F-FE4D-88EC-5801FEE8C7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Ниже базового</c:v>
                </c:pt>
                <c:pt idx="1">
                  <c:v>Базовый</c:v>
                </c:pt>
                <c:pt idx="2">
                  <c:v>Средний</c:v>
                </c:pt>
                <c:pt idx="3">
                  <c:v>Эталонный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58.3</c:v>
                </c:pt>
                <c:pt idx="1">
                  <c:v>16.600000000000001</c:v>
                </c:pt>
                <c:pt idx="2">
                  <c:v>8.3000000000000007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1F-FE4D-88EC-5801FEE8C7C7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0.4044413665228998"/>
          <c:y val="0"/>
          <c:w val="0.30751035549375089"/>
          <c:h val="0.9178930567524656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explosion val="5"/>
          <c:dPt>
            <c:idx val="0"/>
            <c:explosion val="0"/>
            <c:spPr>
              <a:solidFill>
                <a:srgbClr val="FC7B8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3E-1448-900F-429FCCAE115D}"/>
              </c:ext>
            </c:extLst>
          </c:dPt>
          <c:dPt>
            <c:idx val="1"/>
            <c:explosion val="9"/>
            <c:spPr>
              <a:solidFill>
                <a:srgbClr val="FFE17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1F-FE4D-88EC-5801FEE8C7C7}"/>
              </c:ext>
            </c:extLst>
          </c:dPt>
          <c:dPt>
            <c:idx val="2"/>
            <c:explosion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3E-1448-900F-429FCCAE115D}"/>
              </c:ext>
            </c:extLst>
          </c:dPt>
          <c:dLbls>
            <c:dLbl>
              <c:idx val="3"/>
              <c:layout>
                <c:manualLayout>
                  <c:x val="-1.9019884157099561E-3"/>
                  <c:y val="1.145811362759667E-2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91F-FE4D-88EC-5801FEE8C7C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Ниже базового</c:v>
                </c:pt>
                <c:pt idx="1">
                  <c:v>Базовый</c:v>
                </c:pt>
                <c:pt idx="2">
                  <c:v>Средний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16.600000000000001</c:v>
                </c:pt>
                <c:pt idx="1">
                  <c:v>75</c:v>
                </c:pt>
                <c:pt idx="2">
                  <c:v>8.3000000000000007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1F-FE4D-88EC-5801FEE8C7C7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Область в целом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4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36</c:v>
                </c:pt>
                <c:pt idx="1">
                  <c:v>42</c:v>
                </c:pt>
                <c:pt idx="2">
                  <c:v>41</c:v>
                </c:pt>
                <c:pt idx="3">
                  <c:v>40</c:v>
                </c:pt>
                <c:pt idx="4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86-1B49-B407-FD6FA211DB29}"/>
            </c:ext>
          </c:extLst>
        </c:ser>
        <c:gapWidth val="247"/>
        <c:overlap val="-48"/>
        <c:axId val="148739968"/>
        <c:axId val="148741504"/>
      </c:barChart>
      <c:catAx>
        <c:axId val="148739968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48741504"/>
        <c:crosses val="autoZero"/>
        <c:auto val="1"/>
        <c:lblAlgn val="ctr"/>
        <c:lblOffset val="100"/>
      </c:catAx>
      <c:valAx>
        <c:axId val="148741504"/>
        <c:scaling>
          <c:orientation val="minMax"/>
        </c:scaling>
        <c:delete val="1"/>
        <c:axPos val="b"/>
        <c:numFmt formatCode="General" sourceLinked="1"/>
        <c:tickLblPos val="none"/>
        <c:crossAx val="1487399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2929299949823604E-2"/>
          <c:y val="3.0313703066802616E-2"/>
          <c:w val="0.95711553487412815"/>
          <c:h val="0.73332613725450779"/>
        </c:manualLayout>
      </c:layout>
      <c:barChart>
        <c:barDir val="col"/>
        <c:grouping val="clustered"/>
        <c:ser>
          <c:idx val="0"/>
          <c:order val="0"/>
          <c:tx>
            <c:strRef>
              <c:f>'[МКДО муниципалитеты.xlsx]Лист2'!$B$1</c:f>
              <c:strCache>
                <c:ptCount val="1"/>
                <c:pt idx="0">
                  <c:v>балл</c:v>
                </c:pt>
              </c:strCache>
            </c:strRef>
          </c:tx>
          <c:spPr>
            <a:solidFill>
              <a:srgbClr val="FFE17A"/>
            </a:solidFill>
          </c:spPr>
          <c:dPt>
            <c:idx val="0"/>
            <c:spPr>
              <a:solidFill>
                <a:srgbClr val="FC7B8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577-4248-B4C1-9CF97D20BECD}"/>
              </c:ext>
            </c:extLst>
          </c:dPt>
          <c:dPt>
            <c:idx val="1"/>
            <c:spPr>
              <a:solidFill>
                <a:srgbClr val="FC7B8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577-4248-B4C1-9CF97D20BECD}"/>
              </c:ext>
            </c:extLst>
          </c:dPt>
          <c:dPt>
            <c:idx val="2"/>
            <c:spPr>
              <a:solidFill>
                <a:srgbClr val="FC7B8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577-4248-B4C1-9CF97D20BECD}"/>
              </c:ext>
            </c:extLst>
          </c:dPt>
          <c:dPt>
            <c:idx val="3"/>
            <c:spPr>
              <a:solidFill>
                <a:srgbClr val="FC7B8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77-4248-B4C1-9CF97D20BECD}"/>
              </c:ext>
            </c:extLst>
          </c:dPt>
          <c:dPt>
            <c:idx val="4"/>
            <c:spPr>
              <a:solidFill>
                <a:srgbClr val="FC7B8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577-4248-B4C1-9CF97D20BECD}"/>
              </c:ext>
            </c:extLst>
          </c:dPt>
          <c:dPt>
            <c:idx val="5"/>
            <c:spPr>
              <a:solidFill>
                <a:srgbClr val="FC7B8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577-4248-B4C1-9CF97D20BECD}"/>
              </c:ext>
            </c:extLst>
          </c:dPt>
          <c:dPt>
            <c:idx val="6"/>
            <c:spPr>
              <a:solidFill>
                <a:srgbClr val="FC7B8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77-4248-B4C1-9CF97D20BECD}"/>
              </c:ext>
            </c:extLst>
          </c:dPt>
          <c:dPt>
            <c:idx val="7"/>
            <c:spPr>
              <a:solidFill>
                <a:srgbClr val="FC7B8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577-4248-B4C1-9CF97D20BECD}"/>
              </c:ext>
            </c:extLst>
          </c:dPt>
          <c:dPt>
            <c:idx val="8"/>
            <c:spPr>
              <a:solidFill>
                <a:srgbClr val="FC7B8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77-4248-B4C1-9CF97D20BECD}"/>
              </c:ext>
            </c:extLst>
          </c:dPt>
          <c:dPt>
            <c:idx val="9"/>
            <c:spPr>
              <a:solidFill>
                <a:srgbClr val="FC7B8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577-4248-B4C1-9CF97D20BECD}"/>
              </c:ext>
            </c:extLst>
          </c:dPt>
          <c:dLbls>
            <c:dLbl>
              <c:idx val="2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/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'[МКДО муниципалитеты.xlsx]Лист2'!$A$2:$A$35</c:f>
              <c:strCache>
                <c:ptCount val="34"/>
                <c:pt idx="0">
                  <c:v>Богучарский </c:v>
                </c:pt>
                <c:pt idx="1">
                  <c:v>Павловский </c:v>
                </c:pt>
                <c:pt idx="2">
                  <c:v>Верхнехавский</c:v>
                </c:pt>
                <c:pt idx="3">
                  <c:v>Рамонский </c:v>
                </c:pt>
                <c:pt idx="4">
                  <c:v>Верхнемамонский </c:v>
                </c:pt>
                <c:pt idx="5">
                  <c:v>Терновский </c:v>
                </c:pt>
                <c:pt idx="6">
                  <c:v>Воробьевский</c:v>
                </c:pt>
                <c:pt idx="7">
                  <c:v>Грибановский </c:v>
                </c:pt>
                <c:pt idx="8">
                  <c:v>Новоусманский </c:v>
                </c:pt>
                <c:pt idx="9">
                  <c:v>Семилукский </c:v>
                </c:pt>
                <c:pt idx="10">
                  <c:v>Бутурлиновский </c:v>
                </c:pt>
                <c:pt idx="11">
                  <c:v>Ольховатский </c:v>
                </c:pt>
                <c:pt idx="12">
                  <c:v>Нижнедевицкий  </c:v>
                </c:pt>
                <c:pt idx="13">
                  <c:v>Таловский </c:v>
                </c:pt>
                <c:pt idx="14">
                  <c:v>Калачеевский </c:v>
                </c:pt>
                <c:pt idx="15">
                  <c:v>Поворинский </c:v>
                </c:pt>
                <c:pt idx="16">
                  <c:v>Аннинский </c:v>
                </c:pt>
                <c:pt idx="17">
                  <c:v>Бобровский </c:v>
                </c:pt>
                <c:pt idx="18">
                  <c:v>Подгоренский </c:v>
                </c:pt>
                <c:pt idx="19">
                  <c:v>Петропавловский </c:v>
                </c:pt>
                <c:pt idx="20">
                  <c:v>Острогожский </c:v>
                </c:pt>
                <c:pt idx="21">
                  <c:v>Кантемировский </c:v>
                </c:pt>
                <c:pt idx="22">
                  <c:v>Каширский </c:v>
                </c:pt>
                <c:pt idx="23">
                  <c:v>Эртильский </c:v>
                </c:pt>
                <c:pt idx="24">
                  <c:v>г.о.г. Воронеж</c:v>
                </c:pt>
                <c:pt idx="25">
                  <c:v>Панинский </c:v>
                </c:pt>
                <c:pt idx="26">
                  <c:v>Каменский </c:v>
                </c:pt>
                <c:pt idx="27">
                  <c:v>Хохольский </c:v>
                </c:pt>
                <c:pt idx="28">
                  <c:v>Лискинский </c:v>
                </c:pt>
                <c:pt idx="29">
                  <c:v>Новохоперский </c:v>
                </c:pt>
                <c:pt idx="30">
                  <c:v>г.о.г Нововоронеж</c:v>
                </c:pt>
                <c:pt idx="31">
                  <c:v>Репьевский </c:v>
                </c:pt>
                <c:pt idx="32">
                  <c:v>Борисоглебский </c:v>
                </c:pt>
                <c:pt idx="33">
                  <c:v>Россошанский </c:v>
                </c:pt>
              </c:strCache>
            </c:strRef>
          </c:cat>
          <c:val>
            <c:numRef>
              <c:f>'[МКДО муниципалитеты.xlsx]Лист2'!$B$2:$B$35</c:f>
              <c:numCache>
                <c:formatCode>0.00</c:formatCode>
                <c:ptCount val="34"/>
                <c:pt idx="0">
                  <c:v>1.5525</c:v>
                </c:pt>
                <c:pt idx="1">
                  <c:v>1.5825</c:v>
                </c:pt>
                <c:pt idx="2">
                  <c:v>1.6775</c:v>
                </c:pt>
                <c:pt idx="3">
                  <c:v>1.7300000000000022</c:v>
                </c:pt>
                <c:pt idx="4">
                  <c:v>1.7500000000000022</c:v>
                </c:pt>
                <c:pt idx="5">
                  <c:v>1.7500000000000022</c:v>
                </c:pt>
                <c:pt idx="6">
                  <c:v>1.85</c:v>
                </c:pt>
                <c:pt idx="7">
                  <c:v>1.85</c:v>
                </c:pt>
                <c:pt idx="8">
                  <c:v>1.9416666666666658</c:v>
                </c:pt>
                <c:pt idx="9">
                  <c:v>1.9816666666666658</c:v>
                </c:pt>
                <c:pt idx="10">
                  <c:v>2.0319999999999987</c:v>
                </c:pt>
                <c:pt idx="11">
                  <c:v>2.0516666666666663</c:v>
                </c:pt>
                <c:pt idx="12">
                  <c:v>2.06</c:v>
                </c:pt>
                <c:pt idx="13">
                  <c:v>2.0649999999999999</c:v>
                </c:pt>
                <c:pt idx="14">
                  <c:v>2.1183333333333332</c:v>
                </c:pt>
                <c:pt idx="15">
                  <c:v>2.1274999999999999</c:v>
                </c:pt>
                <c:pt idx="16">
                  <c:v>2.15</c:v>
                </c:pt>
                <c:pt idx="17">
                  <c:v>2.165</c:v>
                </c:pt>
                <c:pt idx="18">
                  <c:v>2.1675000000000044</c:v>
                </c:pt>
                <c:pt idx="19">
                  <c:v>2.1999999999999997</c:v>
                </c:pt>
                <c:pt idx="20">
                  <c:v>2.23</c:v>
                </c:pt>
                <c:pt idx="21">
                  <c:v>2.27</c:v>
                </c:pt>
                <c:pt idx="22">
                  <c:v>2.2750000000000004</c:v>
                </c:pt>
                <c:pt idx="23">
                  <c:v>2.2850000000000001</c:v>
                </c:pt>
                <c:pt idx="24">
                  <c:v>2.3359999999999967</c:v>
                </c:pt>
                <c:pt idx="25">
                  <c:v>2.3499999999999988</c:v>
                </c:pt>
                <c:pt idx="26">
                  <c:v>2.38</c:v>
                </c:pt>
                <c:pt idx="27">
                  <c:v>2.4379999999999997</c:v>
                </c:pt>
                <c:pt idx="28">
                  <c:v>2.5209999999999999</c:v>
                </c:pt>
                <c:pt idx="29">
                  <c:v>2.5499999999999998</c:v>
                </c:pt>
                <c:pt idx="30">
                  <c:v>2.71</c:v>
                </c:pt>
                <c:pt idx="31">
                  <c:v>2.7800000000000002</c:v>
                </c:pt>
                <c:pt idx="32">
                  <c:v>2.8574999999999977</c:v>
                </c:pt>
                <c:pt idx="33">
                  <c:v>2.9000000000000004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77-4248-B4C1-9CF97D20BECD}"/>
            </c:ext>
          </c:extLst>
        </c:ser>
        <c:axId val="132283008"/>
        <c:axId val="132292992"/>
      </c:barChart>
      <c:catAx>
        <c:axId val="132283008"/>
        <c:scaling>
          <c:orientation val="minMax"/>
        </c:scaling>
        <c:axPos val="b"/>
        <c:numFmt formatCode="General" sourceLinked="0"/>
        <c:tickLblPos val="nextTo"/>
        <c:crossAx val="132292992"/>
        <c:crosses val="autoZero"/>
        <c:auto val="1"/>
        <c:lblAlgn val="ctr"/>
        <c:lblOffset val="100"/>
      </c:catAx>
      <c:valAx>
        <c:axId val="132292992"/>
        <c:scaling>
          <c:orientation val="minMax"/>
          <c:min val="1.5"/>
        </c:scaling>
        <c:delete val="1"/>
        <c:axPos val="l"/>
        <c:numFmt formatCode="0.00" sourceLinked="1"/>
        <c:tickLblPos val="none"/>
        <c:crossAx val="132283008"/>
        <c:crosses val="autoZero"/>
        <c:crossBetween val="between"/>
      </c:valAx>
    </c:plotArea>
    <c:plotVisOnly val="1"/>
    <c:dispBlanksAs val="gap"/>
  </c:chart>
  <c:spPr>
    <a:noFill/>
    <a:ln>
      <a:noFill/>
    </a:ln>
  </c:spPr>
  <c:txPr>
    <a:bodyPr/>
    <a:lstStyle/>
    <a:p>
      <a:pPr>
        <a:defRPr sz="7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Область в целом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4"/>
              <c:layout>
                <c:manualLayout>
                  <c:x val="0"/>
                  <c:y val="-5.845684067012713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2018-2019 уч.г.</c:v>
                </c:pt>
                <c:pt idx="1">
                  <c:v>2019-2020 уч.г.</c:v>
                </c:pt>
                <c:pt idx="2">
                  <c:v>2020-2021 уч.г.</c:v>
                </c:pt>
                <c:pt idx="3">
                  <c:v>2021-2022 уч.г.</c:v>
                </c:pt>
                <c:pt idx="4">
                  <c:v>2022-2023 уч.г.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2506</c:v>
                </c:pt>
                <c:pt idx="1">
                  <c:v>2524</c:v>
                </c:pt>
                <c:pt idx="2">
                  <c:v>2548</c:v>
                </c:pt>
                <c:pt idx="3">
                  <c:v>2610</c:v>
                </c:pt>
                <c:pt idx="4">
                  <c:v>2632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3E-AE49-AEDD-20FB7DC60BB5}"/>
            </c:ext>
          </c:extLst>
        </c:ser>
        <c:gapWidth val="247"/>
        <c:overlap val="-48"/>
        <c:axId val="149029632"/>
        <c:axId val="149031168"/>
      </c:barChart>
      <c:catAx>
        <c:axId val="149029632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49031168"/>
        <c:crosses val="autoZero"/>
        <c:auto val="1"/>
        <c:lblAlgn val="ctr"/>
        <c:lblOffset val="100"/>
      </c:catAx>
      <c:valAx>
        <c:axId val="149031168"/>
        <c:scaling>
          <c:orientation val="minMax"/>
        </c:scaling>
        <c:delete val="1"/>
        <c:axPos val="b"/>
        <c:numFmt formatCode="General" sourceLinked="1"/>
        <c:tickLblPos val="none"/>
        <c:crossAx val="1490296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Область в целом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2018-2019 уч.г.</c:v>
                </c:pt>
                <c:pt idx="1">
                  <c:v>2019-2020 уч.г.</c:v>
                </c:pt>
                <c:pt idx="2">
                  <c:v>2020-2021 уч.г.</c:v>
                </c:pt>
                <c:pt idx="3">
                  <c:v>2021-2022 уч.г.</c:v>
                </c:pt>
                <c:pt idx="4">
                  <c:v>2022-2023 уч.г.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160</c:v>
                </c:pt>
                <c:pt idx="1">
                  <c:v>158</c:v>
                </c:pt>
                <c:pt idx="2">
                  <c:v>156</c:v>
                </c:pt>
                <c:pt idx="3">
                  <c:v>154</c:v>
                </c:pt>
                <c:pt idx="4">
                  <c:v>151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A5-E34E-9F68-41A6F72E1F99}"/>
            </c:ext>
          </c:extLst>
        </c:ser>
        <c:gapWidth val="247"/>
        <c:overlap val="-48"/>
        <c:axId val="149076224"/>
        <c:axId val="149086208"/>
      </c:barChart>
      <c:catAx>
        <c:axId val="149076224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49086208"/>
        <c:crosses val="autoZero"/>
        <c:auto val="1"/>
        <c:lblAlgn val="ctr"/>
        <c:lblOffset val="100"/>
      </c:catAx>
      <c:valAx>
        <c:axId val="149086208"/>
        <c:scaling>
          <c:orientation val="minMax"/>
        </c:scaling>
        <c:delete val="1"/>
        <c:axPos val="b"/>
        <c:numFmt formatCode="General" sourceLinked="1"/>
        <c:tickLblPos val="none"/>
        <c:crossAx val="1490762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3"/>
          <c:dPt>
            <c:idx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F8-3646-9DFB-DCA3242AD944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1">
                      <a:shade val="65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shade val="65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shade val="65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F8-3646-9DFB-DCA3242AD944}"/>
              </c:ext>
            </c:extLst>
          </c:dPt>
          <c:dLbls>
            <c:dLbl>
              <c:idx val="0"/>
              <c:layout>
                <c:manualLayout>
                  <c:x val="-1.362858707851488E-2"/>
                  <c:y val="1.6565523269661753E-2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9F8-3646-9DFB-DCA3242AD9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690033272461397E-2"/>
                  <c:y val="2.5325803012796206E-2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9F8-3646-9DFB-DCA3242AD9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385042999710741E-2"/>
                  <c:y val="9.1059889789283383E-3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9F8-3646-9DFB-DCA3242AD9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2132230944880248E-2"/>
                  <c:y val="1.496570271472316E-2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9F8-3646-9DFB-DCA3242AD9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2374234171722508"/>
                  <c:y val="3.4188600767883034E-2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9F8-3646-9DFB-DCA3242AD9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Val val="1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городское поселение </c:v>
                </c:pt>
                <c:pt idx="1">
                  <c:v>сельские поселения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836</c:v>
                </c:pt>
                <c:pt idx="1">
                  <c:v>1796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9F8-3646-9DFB-DCA3242AD944}"/>
            </c:ext>
          </c:extLst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 sz="1200"/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знаний "Математика"</c:v>
                </c:pt>
              </c:strCache>
            </c:strRef>
          </c:tx>
          <c:dPt>
            <c:idx val="1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00A84C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47.8</c:v>
                </c:pt>
                <c:pt idx="1">
                  <c:v>68.400000000000006</c:v>
                </c:pt>
                <c:pt idx="2">
                  <c:v>19.3</c:v>
                </c:pt>
                <c:pt idx="3">
                  <c:v>26.5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Лист1!$D$2:$D$5</c:f>
            </c:numRef>
          </c:val>
        </c:ser>
        <c:axId val="150124416"/>
        <c:axId val="150125952"/>
      </c:barChart>
      <c:catAx>
        <c:axId val="1501244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0125952"/>
        <c:crosses val="autoZero"/>
        <c:auto val="1"/>
        <c:lblAlgn val="ctr"/>
        <c:lblOffset val="100"/>
      </c:catAx>
      <c:valAx>
        <c:axId val="15012595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501244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 sz="1200"/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знаний "Русский язык"</c:v>
                </c:pt>
              </c:strCache>
            </c:strRef>
          </c:tx>
          <c:dPt>
            <c:idx val="1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00A84C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54.6</c:v>
                </c:pt>
                <c:pt idx="1">
                  <c:v>67.900000000000006</c:v>
                </c:pt>
                <c:pt idx="2">
                  <c:v>47.9</c:v>
                </c:pt>
                <c:pt idx="3">
                  <c:v>56.1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Лист1!$D$2:$D$5</c:f>
            </c:numRef>
          </c:val>
        </c:ser>
        <c:axId val="150210816"/>
        <c:axId val="150220800"/>
      </c:barChart>
      <c:catAx>
        <c:axId val="1502108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0220800"/>
        <c:crosses val="autoZero"/>
        <c:auto val="1"/>
        <c:lblAlgn val="ctr"/>
        <c:lblOffset val="100"/>
      </c:catAx>
      <c:valAx>
        <c:axId val="15022080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502108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EAD4AF-FAEB-4753-94B6-8E7F82D54560}" type="doc">
      <dgm:prSet loTypeId="urn:microsoft.com/office/officeart/2005/8/layout/cycle1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0FCD1F7-8084-4F29-8E9A-1690EDFBDA04}">
      <dgm:prSet phldrT="[Текст]" custT="1"/>
      <dgm:spPr/>
      <dgm:t>
        <a:bodyPr/>
        <a:lstStyle/>
        <a:p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показатели</a:t>
          </a:r>
        </a:p>
      </dgm:t>
    </dgm:pt>
    <dgm:pt modelId="{F0E5A5D4-913B-444E-A4DB-16F8FD3C876A}" type="parTrans" cxnId="{30B90160-B263-44AD-9A7A-4680BFE1D451}">
      <dgm:prSet/>
      <dgm:spPr/>
      <dgm:t>
        <a:bodyPr/>
        <a:lstStyle/>
        <a:p>
          <a:endParaRPr lang="ru-RU"/>
        </a:p>
      </dgm:t>
    </dgm:pt>
    <dgm:pt modelId="{69E4A4E9-8EAA-47FB-BCEF-9C896DEDA52F}" type="sibTrans" cxnId="{30B90160-B263-44AD-9A7A-4680BFE1D451}">
      <dgm:prSet/>
      <dgm:spPr>
        <a:solidFill>
          <a:srgbClr val="195CD3"/>
        </a:solidFill>
        <a:effectLst/>
      </dgm:spPr>
      <dgm:t>
        <a:bodyPr/>
        <a:lstStyle/>
        <a:p>
          <a:endParaRPr lang="ru-RU"/>
        </a:p>
      </dgm:t>
    </dgm:pt>
    <dgm:pt modelId="{3D0F4846-B506-4BD2-A2CF-4517EBA04EBE}">
      <dgm:prSet phldrT="[Текст]" custT="1"/>
      <dgm:spPr/>
      <dgm:t>
        <a:bodyPr/>
        <a:lstStyle/>
        <a:p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мониторинг</a:t>
          </a:r>
        </a:p>
      </dgm:t>
    </dgm:pt>
    <dgm:pt modelId="{E7C1D38E-5DBB-40DF-9A53-9417F268D3CA}" type="parTrans" cxnId="{EC7F1CAD-9A0E-486F-8C63-CDD6CEB2964B}">
      <dgm:prSet/>
      <dgm:spPr/>
      <dgm:t>
        <a:bodyPr/>
        <a:lstStyle/>
        <a:p>
          <a:endParaRPr lang="ru-RU"/>
        </a:p>
      </dgm:t>
    </dgm:pt>
    <dgm:pt modelId="{CA9ECC83-0372-4B0D-B38D-306BCD629C66}" type="sibTrans" cxnId="{EC7F1CAD-9A0E-486F-8C63-CDD6CEB2964B}">
      <dgm:prSet/>
      <dgm:spPr>
        <a:solidFill>
          <a:srgbClr val="195CD3">
            <a:alpha val="56000"/>
          </a:srgbClr>
        </a:solidFill>
        <a:effectLst/>
      </dgm:spPr>
      <dgm:t>
        <a:bodyPr/>
        <a:lstStyle/>
        <a:p>
          <a:endParaRPr lang="ru-RU"/>
        </a:p>
      </dgm:t>
    </dgm:pt>
    <dgm:pt modelId="{165CF8D1-C589-4AE6-AE74-025D18471302}">
      <dgm:prSet phldrT="[Текст]" custT="1"/>
      <dgm:spPr/>
      <dgm:t>
        <a:bodyPr/>
        <a:lstStyle/>
        <a:p>
          <a:r>
            <a:rPr lang="ru-RU" sz="800" dirty="0">
              <a:latin typeface="Arial" panose="020B0604020202020204" pitchFamily="34" charset="0"/>
              <a:cs typeface="Arial" panose="020B0604020202020204" pitchFamily="34" charset="0"/>
            </a:rPr>
            <a:t>адресные рекомендации</a:t>
          </a:r>
        </a:p>
      </dgm:t>
    </dgm:pt>
    <dgm:pt modelId="{C19F75FB-EF85-4A92-B573-7A70137A579B}" type="parTrans" cxnId="{725E191B-854B-4435-8649-AB55800D583A}">
      <dgm:prSet/>
      <dgm:spPr/>
      <dgm:t>
        <a:bodyPr/>
        <a:lstStyle/>
        <a:p>
          <a:endParaRPr lang="ru-RU"/>
        </a:p>
      </dgm:t>
    </dgm:pt>
    <dgm:pt modelId="{D413594C-D3F0-4DF9-B90C-B76964A11804}" type="sibTrans" cxnId="{725E191B-854B-4435-8649-AB55800D583A}">
      <dgm:prSet/>
      <dgm:spPr>
        <a:solidFill>
          <a:srgbClr val="195CD3">
            <a:alpha val="28000"/>
          </a:srgbClr>
        </a:solidFill>
        <a:effectLst/>
      </dgm:spPr>
      <dgm:t>
        <a:bodyPr/>
        <a:lstStyle/>
        <a:p>
          <a:endParaRPr lang="ru-RU"/>
        </a:p>
      </dgm:t>
    </dgm:pt>
    <dgm:pt modelId="{D05B1E48-2CC7-446D-920E-CC87350768D4}">
      <dgm:prSet phldrT="[Текст]" custT="1"/>
      <dgm:spPr/>
      <dgm:t>
        <a:bodyPr/>
        <a:lstStyle/>
        <a:p>
          <a:r>
            <a:rPr lang="ru-RU" sz="700" dirty="0">
              <a:latin typeface="Arial" panose="020B0604020202020204" pitchFamily="34" charset="0"/>
              <a:cs typeface="Arial" panose="020B0604020202020204" pitchFamily="34" charset="0"/>
            </a:rPr>
            <a:t>меры и управленческие решения</a:t>
          </a:r>
        </a:p>
      </dgm:t>
    </dgm:pt>
    <dgm:pt modelId="{2488B104-94BC-4F1A-A588-4BAE3D5E913A}" type="parTrans" cxnId="{2E34F1CC-30A2-4910-B1C3-E55862025A96}">
      <dgm:prSet/>
      <dgm:spPr/>
      <dgm:t>
        <a:bodyPr/>
        <a:lstStyle/>
        <a:p>
          <a:endParaRPr lang="ru-RU"/>
        </a:p>
      </dgm:t>
    </dgm:pt>
    <dgm:pt modelId="{B2A49138-F1C4-4C68-B409-CC33B454F126}" type="sibTrans" cxnId="{2E34F1CC-30A2-4910-B1C3-E55862025A96}">
      <dgm:prSet/>
      <dgm:spPr>
        <a:solidFill>
          <a:srgbClr val="BDBAE2"/>
        </a:solidFill>
        <a:effectLst/>
      </dgm:spPr>
      <dgm:t>
        <a:bodyPr/>
        <a:lstStyle/>
        <a:p>
          <a:endParaRPr lang="ru-RU"/>
        </a:p>
      </dgm:t>
    </dgm:pt>
    <dgm:pt modelId="{9D868AA2-D25E-4DFD-8515-F83532076EFA}">
      <dgm:prSet phldrT="[Текст]" custT="1"/>
      <dgm:spPr/>
      <dgm:t>
        <a:bodyPr/>
        <a:lstStyle/>
        <a:p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цели</a:t>
          </a:r>
        </a:p>
      </dgm:t>
    </dgm:pt>
    <dgm:pt modelId="{0D623DE4-8B52-4CAD-AE47-4721EE6DBC50}" type="parTrans" cxnId="{22965CBA-5572-4903-B5AC-9A5794035705}">
      <dgm:prSet/>
      <dgm:spPr/>
      <dgm:t>
        <a:bodyPr/>
        <a:lstStyle/>
        <a:p>
          <a:endParaRPr lang="ru-RU"/>
        </a:p>
      </dgm:t>
    </dgm:pt>
    <dgm:pt modelId="{5D564A1F-B854-48CF-BB0D-2EF55B83BD4A}" type="sibTrans" cxnId="{22965CBA-5572-4903-B5AC-9A5794035705}">
      <dgm:prSet/>
      <dgm:spPr>
        <a:solidFill>
          <a:srgbClr val="4B3E96"/>
        </a:solidFill>
        <a:effectLst/>
      </dgm:spPr>
      <dgm:t>
        <a:bodyPr/>
        <a:lstStyle/>
        <a:p>
          <a:endParaRPr lang="ru-RU"/>
        </a:p>
      </dgm:t>
    </dgm:pt>
    <dgm:pt modelId="{D6E9A887-AD1D-458E-A931-D3DBBB1BC61D}">
      <dgm:prSet phldrT="[Текст]" custT="1"/>
      <dgm:spPr/>
      <dgm:t>
        <a:bodyPr/>
        <a:lstStyle/>
        <a:p>
          <a:r>
            <a:rPr lang="ru-RU" sz="700" dirty="0">
              <a:latin typeface="Arial" panose="020B0604020202020204" pitchFamily="34" charset="0"/>
              <a:cs typeface="Arial" panose="020B0604020202020204" pitchFamily="34" charset="0"/>
            </a:rPr>
            <a:t>анализ эффективности управленческих решений</a:t>
          </a:r>
        </a:p>
      </dgm:t>
    </dgm:pt>
    <dgm:pt modelId="{C2A1B3EA-7EC1-47DB-97B5-66AC9102F97A}" type="parTrans" cxnId="{011118A1-7087-4206-B46A-876D7CB98249}">
      <dgm:prSet/>
      <dgm:spPr/>
      <dgm:t>
        <a:bodyPr/>
        <a:lstStyle/>
        <a:p>
          <a:endParaRPr lang="ru-RU"/>
        </a:p>
      </dgm:t>
    </dgm:pt>
    <dgm:pt modelId="{0A20AC43-3430-4B9C-82A0-DA15ED733C97}" type="sibTrans" cxnId="{011118A1-7087-4206-B46A-876D7CB98249}">
      <dgm:prSet/>
      <dgm:spPr>
        <a:solidFill>
          <a:srgbClr val="4B3E96">
            <a:alpha val="63000"/>
          </a:srgbClr>
        </a:solidFill>
        <a:effectLst/>
      </dgm:spPr>
      <dgm:t>
        <a:bodyPr/>
        <a:lstStyle/>
        <a:p>
          <a:endParaRPr lang="ru-RU"/>
        </a:p>
      </dgm:t>
    </dgm:pt>
    <dgm:pt modelId="{D9B7A69B-0363-4129-BCB3-6E6AF6A6549F}" type="pres">
      <dgm:prSet presAssocID="{6CEAD4AF-FAEB-4753-94B6-8E7F82D5456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002B06-EC79-4295-8EC8-A508F4691D91}" type="pres">
      <dgm:prSet presAssocID="{D0FCD1F7-8084-4F29-8E9A-1690EDFBDA04}" presName="dummy" presStyleCnt="0"/>
      <dgm:spPr/>
    </dgm:pt>
    <dgm:pt modelId="{F128EEFA-C4B4-418F-8897-A107B947D989}" type="pres">
      <dgm:prSet presAssocID="{D0FCD1F7-8084-4F29-8E9A-1690EDFBDA04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00712-54E8-4A0F-AB63-E95EB215FCFC}" type="pres">
      <dgm:prSet presAssocID="{69E4A4E9-8EAA-47FB-BCEF-9C896DEDA52F}" presName="sibTrans" presStyleLbl="node1" presStyleIdx="0" presStyleCnt="6"/>
      <dgm:spPr/>
      <dgm:t>
        <a:bodyPr/>
        <a:lstStyle/>
        <a:p>
          <a:endParaRPr lang="ru-RU"/>
        </a:p>
      </dgm:t>
    </dgm:pt>
    <dgm:pt modelId="{47DC9D88-387F-4A3C-8BF9-68EC70D91E98}" type="pres">
      <dgm:prSet presAssocID="{3D0F4846-B506-4BD2-A2CF-4517EBA04EBE}" presName="dummy" presStyleCnt="0"/>
      <dgm:spPr/>
    </dgm:pt>
    <dgm:pt modelId="{D07B5400-A846-4F7E-AF8A-DE887065287D}" type="pres">
      <dgm:prSet presAssocID="{3D0F4846-B506-4BD2-A2CF-4517EBA04EBE}" presName="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69CF3-7318-4524-A1AD-A2D8EE66FB12}" type="pres">
      <dgm:prSet presAssocID="{CA9ECC83-0372-4B0D-B38D-306BCD629C66}" presName="sibTrans" presStyleLbl="node1" presStyleIdx="1" presStyleCnt="6"/>
      <dgm:spPr/>
      <dgm:t>
        <a:bodyPr/>
        <a:lstStyle/>
        <a:p>
          <a:endParaRPr lang="ru-RU"/>
        </a:p>
      </dgm:t>
    </dgm:pt>
    <dgm:pt modelId="{5F0F0D30-A79B-4DE0-A00E-80882EB046E2}" type="pres">
      <dgm:prSet presAssocID="{165CF8D1-C589-4AE6-AE74-025D18471302}" presName="dummy" presStyleCnt="0"/>
      <dgm:spPr/>
    </dgm:pt>
    <dgm:pt modelId="{29DD468E-E9C3-48AE-953E-B2AC6B99E425}" type="pres">
      <dgm:prSet presAssocID="{165CF8D1-C589-4AE6-AE74-025D18471302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3FBAA-A934-465C-8EB2-CB3141C37BBA}" type="pres">
      <dgm:prSet presAssocID="{D413594C-D3F0-4DF9-B90C-B76964A11804}" presName="sibTrans" presStyleLbl="node1" presStyleIdx="2" presStyleCnt="6"/>
      <dgm:spPr/>
      <dgm:t>
        <a:bodyPr/>
        <a:lstStyle/>
        <a:p>
          <a:endParaRPr lang="ru-RU"/>
        </a:p>
      </dgm:t>
    </dgm:pt>
    <dgm:pt modelId="{F00A1B10-A7F8-40DB-8A52-92AE5F645D17}" type="pres">
      <dgm:prSet presAssocID="{D05B1E48-2CC7-446D-920E-CC87350768D4}" presName="dummy" presStyleCnt="0"/>
      <dgm:spPr/>
    </dgm:pt>
    <dgm:pt modelId="{F71E0A73-D7E1-4C95-8BA3-7563CA44E4A3}" type="pres">
      <dgm:prSet presAssocID="{D05B1E48-2CC7-446D-920E-CC87350768D4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F8A8B-7997-45E3-9EAD-6F872555CD91}" type="pres">
      <dgm:prSet presAssocID="{B2A49138-F1C4-4C68-B409-CC33B454F126}" presName="sibTrans" presStyleLbl="node1" presStyleIdx="3" presStyleCnt="6"/>
      <dgm:spPr/>
      <dgm:t>
        <a:bodyPr/>
        <a:lstStyle/>
        <a:p>
          <a:endParaRPr lang="ru-RU"/>
        </a:p>
      </dgm:t>
    </dgm:pt>
    <dgm:pt modelId="{D826DB52-0A7C-4AD9-BE64-D629D21951DD}" type="pres">
      <dgm:prSet presAssocID="{D6E9A887-AD1D-458E-A931-D3DBBB1BC61D}" presName="dummy" presStyleCnt="0"/>
      <dgm:spPr/>
    </dgm:pt>
    <dgm:pt modelId="{A2E7716B-E083-42BF-8F9D-C35FF8CFE7CE}" type="pres">
      <dgm:prSet presAssocID="{D6E9A887-AD1D-458E-A931-D3DBBB1BC61D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5DFBA-845A-44BA-8E5C-DD473DE21999}" type="pres">
      <dgm:prSet presAssocID="{0A20AC43-3430-4B9C-82A0-DA15ED733C97}" presName="sibTrans" presStyleLbl="node1" presStyleIdx="4" presStyleCnt="6"/>
      <dgm:spPr/>
      <dgm:t>
        <a:bodyPr/>
        <a:lstStyle/>
        <a:p>
          <a:endParaRPr lang="ru-RU"/>
        </a:p>
      </dgm:t>
    </dgm:pt>
    <dgm:pt modelId="{A001D787-72FF-4970-88B9-454335F48DB0}" type="pres">
      <dgm:prSet presAssocID="{9D868AA2-D25E-4DFD-8515-F83532076EFA}" presName="dummy" presStyleCnt="0"/>
      <dgm:spPr/>
    </dgm:pt>
    <dgm:pt modelId="{8593266E-4F8F-4734-B0E0-2C03C8D1CC9F}" type="pres">
      <dgm:prSet presAssocID="{9D868AA2-D25E-4DFD-8515-F83532076EFA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7D249-E250-46CD-8F57-9CB3545F1A84}" type="pres">
      <dgm:prSet presAssocID="{5D564A1F-B854-48CF-BB0D-2EF55B83BD4A}" presName="sibTrans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2FF13DF8-DB8B-4ECC-894F-814DF6D4A1B3}" type="presOf" srcId="{D05B1E48-2CC7-446D-920E-CC87350768D4}" destId="{F71E0A73-D7E1-4C95-8BA3-7563CA44E4A3}" srcOrd="0" destOrd="0" presId="urn:microsoft.com/office/officeart/2005/8/layout/cycle1"/>
    <dgm:cxn modelId="{F8D2C52C-6800-4DAF-9608-B5E59F4507BB}" type="presOf" srcId="{D413594C-D3F0-4DF9-B90C-B76964A11804}" destId="{DAB3FBAA-A934-465C-8EB2-CB3141C37BBA}" srcOrd="0" destOrd="0" presId="urn:microsoft.com/office/officeart/2005/8/layout/cycle1"/>
    <dgm:cxn modelId="{22965CBA-5572-4903-B5AC-9A5794035705}" srcId="{6CEAD4AF-FAEB-4753-94B6-8E7F82D54560}" destId="{9D868AA2-D25E-4DFD-8515-F83532076EFA}" srcOrd="5" destOrd="0" parTransId="{0D623DE4-8B52-4CAD-AE47-4721EE6DBC50}" sibTransId="{5D564A1F-B854-48CF-BB0D-2EF55B83BD4A}"/>
    <dgm:cxn modelId="{C7BEDBC8-70C4-4E0F-8565-17DEC3294F43}" type="presOf" srcId="{3D0F4846-B506-4BD2-A2CF-4517EBA04EBE}" destId="{D07B5400-A846-4F7E-AF8A-DE887065287D}" srcOrd="0" destOrd="0" presId="urn:microsoft.com/office/officeart/2005/8/layout/cycle1"/>
    <dgm:cxn modelId="{8FFB0BC3-9044-4995-A01D-FEDDEE13101E}" type="presOf" srcId="{B2A49138-F1C4-4C68-B409-CC33B454F126}" destId="{EA9F8A8B-7997-45E3-9EAD-6F872555CD91}" srcOrd="0" destOrd="0" presId="urn:microsoft.com/office/officeart/2005/8/layout/cycle1"/>
    <dgm:cxn modelId="{725E191B-854B-4435-8649-AB55800D583A}" srcId="{6CEAD4AF-FAEB-4753-94B6-8E7F82D54560}" destId="{165CF8D1-C589-4AE6-AE74-025D18471302}" srcOrd="2" destOrd="0" parTransId="{C19F75FB-EF85-4A92-B573-7A70137A579B}" sibTransId="{D413594C-D3F0-4DF9-B90C-B76964A11804}"/>
    <dgm:cxn modelId="{30B90160-B263-44AD-9A7A-4680BFE1D451}" srcId="{6CEAD4AF-FAEB-4753-94B6-8E7F82D54560}" destId="{D0FCD1F7-8084-4F29-8E9A-1690EDFBDA04}" srcOrd="0" destOrd="0" parTransId="{F0E5A5D4-913B-444E-A4DB-16F8FD3C876A}" sibTransId="{69E4A4E9-8EAA-47FB-BCEF-9C896DEDA52F}"/>
    <dgm:cxn modelId="{2E34F1CC-30A2-4910-B1C3-E55862025A96}" srcId="{6CEAD4AF-FAEB-4753-94B6-8E7F82D54560}" destId="{D05B1E48-2CC7-446D-920E-CC87350768D4}" srcOrd="3" destOrd="0" parTransId="{2488B104-94BC-4F1A-A588-4BAE3D5E913A}" sibTransId="{B2A49138-F1C4-4C68-B409-CC33B454F126}"/>
    <dgm:cxn modelId="{5EFD3A97-E119-420D-A723-110FDF9715C0}" type="presOf" srcId="{D6E9A887-AD1D-458E-A931-D3DBBB1BC61D}" destId="{A2E7716B-E083-42BF-8F9D-C35FF8CFE7CE}" srcOrd="0" destOrd="0" presId="urn:microsoft.com/office/officeart/2005/8/layout/cycle1"/>
    <dgm:cxn modelId="{6CAD3474-721B-48D2-B814-BE2773B7EF3F}" type="presOf" srcId="{165CF8D1-C589-4AE6-AE74-025D18471302}" destId="{29DD468E-E9C3-48AE-953E-B2AC6B99E425}" srcOrd="0" destOrd="0" presId="urn:microsoft.com/office/officeart/2005/8/layout/cycle1"/>
    <dgm:cxn modelId="{39282EE5-75C8-4FFE-B38D-415717A18CE6}" type="presOf" srcId="{5D564A1F-B854-48CF-BB0D-2EF55B83BD4A}" destId="{E157D249-E250-46CD-8F57-9CB3545F1A84}" srcOrd="0" destOrd="0" presId="urn:microsoft.com/office/officeart/2005/8/layout/cycle1"/>
    <dgm:cxn modelId="{011118A1-7087-4206-B46A-876D7CB98249}" srcId="{6CEAD4AF-FAEB-4753-94B6-8E7F82D54560}" destId="{D6E9A887-AD1D-458E-A931-D3DBBB1BC61D}" srcOrd="4" destOrd="0" parTransId="{C2A1B3EA-7EC1-47DB-97B5-66AC9102F97A}" sibTransId="{0A20AC43-3430-4B9C-82A0-DA15ED733C97}"/>
    <dgm:cxn modelId="{42203408-148A-46E4-BFFC-CB2DC904E065}" type="presOf" srcId="{0A20AC43-3430-4B9C-82A0-DA15ED733C97}" destId="{3F65DFBA-845A-44BA-8E5C-DD473DE21999}" srcOrd="0" destOrd="0" presId="urn:microsoft.com/office/officeart/2005/8/layout/cycle1"/>
    <dgm:cxn modelId="{BBD40757-B86B-49A1-B0D8-932138C63AF4}" type="presOf" srcId="{6CEAD4AF-FAEB-4753-94B6-8E7F82D54560}" destId="{D9B7A69B-0363-4129-BCB3-6E6AF6A6549F}" srcOrd="0" destOrd="0" presId="urn:microsoft.com/office/officeart/2005/8/layout/cycle1"/>
    <dgm:cxn modelId="{3D7D1318-2BA7-449A-B689-37D94282830E}" type="presOf" srcId="{9D868AA2-D25E-4DFD-8515-F83532076EFA}" destId="{8593266E-4F8F-4734-B0E0-2C03C8D1CC9F}" srcOrd="0" destOrd="0" presId="urn:microsoft.com/office/officeart/2005/8/layout/cycle1"/>
    <dgm:cxn modelId="{EC7F1CAD-9A0E-486F-8C63-CDD6CEB2964B}" srcId="{6CEAD4AF-FAEB-4753-94B6-8E7F82D54560}" destId="{3D0F4846-B506-4BD2-A2CF-4517EBA04EBE}" srcOrd="1" destOrd="0" parTransId="{E7C1D38E-5DBB-40DF-9A53-9417F268D3CA}" sibTransId="{CA9ECC83-0372-4B0D-B38D-306BCD629C66}"/>
    <dgm:cxn modelId="{2F633C65-C883-433B-BFC3-928F68F1A2CD}" type="presOf" srcId="{69E4A4E9-8EAA-47FB-BCEF-9C896DEDA52F}" destId="{63B00712-54E8-4A0F-AB63-E95EB215FCFC}" srcOrd="0" destOrd="0" presId="urn:microsoft.com/office/officeart/2005/8/layout/cycle1"/>
    <dgm:cxn modelId="{F7FEA2B9-DFE1-45A1-9813-2D6AE675AF49}" type="presOf" srcId="{D0FCD1F7-8084-4F29-8E9A-1690EDFBDA04}" destId="{F128EEFA-C4B4-418F-8897-A107B947D989}" srcOrd="0" destOrd="0" presId="urn:microsoft.com/office/officeart/2005/8/layout/cycle1"/>
    <dgm:cxn modelId="{CDDC8A99-2546-4833-8D2C-DE086A6473E5}" type="presOf" srcId="{CA9ECC83-0372-4B0D-B38D-306BCD629C66}" destId="{F8969CF3-7318-4524-A1AD-A2D8EE66FB12}" srcOrd="0" destOrd="0" presId="urn:microsoft.com/office/officeart/2005/8/layout/cycle1"/>
    <dgm:cxn modelId="{01E95BFC-0C3D-467D-88EC-91C4CC343DCA}" type="presParOf" srcId="{D9B7A69B-0363-4129-BCB3-6E6AF6A6549F}" destId="{E6002B06-EC79-4295-8EC8-A508F4691D91}" srcOrd="0" destOrd="0" presId="urn:microsoft.com/office/officeart/2005/8/layout/cycle1"/>
    <dgm:cxn modelId="{1D810162-7BAF-4E32-BFA2-18601DF742A7}" type="presParOf" srcId="{D9B7A69B-0363-4129-BCB3-6E6AF6A6549F}" destId="{F128EEFA-C4B4-418F-8897-A107B947D989}" srcOrd="1" destOrd="0" presId="urn:microsoft.com/office/officeart/2005/8/layout/cycle1"/>
    <dgm:cxn modelId="{20D5D12E-DADF-4B3C-94ED-8CCE5B8B64A0}" type="presParOf" srcId="{D9B7A69B-0363-4129-BCB3-6E6AF6A6549F}" destId="{63B00712-54E8-4A0F-AB63-E95EB215FCFC}" srcOrd="2" destOrd="0" presId="urn:microsoft.com/office/officeart/2005/8/layout/cycle1"/>
    <dgm:cxn modelId="{91328FE4-90EE-40DC-98D3-10B5C7D19704}" type="presParOf" srcId="{D9B7A69B-0363-4129-BCB3-6E6AF6A6549F}" destId="{47DC9D88-387F-4A3C-8BF9-68EC70D91E98}" srcOrd="3" destOrd="0" presId="urn:microsoft.com/office/officeart/2005/8/layout/cycle1"/>
    <dgm:cxn modelId="{CEDA5EDC-0691-4A8C-B3EB-C95464B3AE41}" type="presParOf" srcId="{D9B7A69B-0363-4129-BCB3-6E6AF6A6549F}" destId="{D07B5400-A846-4F7E-AF8A-DE887065287D}" srcOrd="4" destOrd="0" presId="urn:microsoft.com/office/officeart/2005/8/layout/cycle1"/>
    <dgm:cxn modelId="{19EFB592-E5A4-430C-BC19-E5C4AA3909CA}" type="presParOf" srcId="{D9B7A69B-0363-4129-BCB3-6E6AF6A6549F}" destId="{F8969CF3-7318-4524-A1AD-A2D8EE66FB12}" srcOrd="5" destOrd="0" presId="urn:microsoft.com/office/officeart/2005/8/layout/cycle1"/>
    <dgm:cxn modelId="{6721CD36-F500-404D-B11D-75CF5E8110F0}" type="presParOf" srcId="{D9B7A69B-0363-4129-BCB3-6E6AF6A6549F}" destId="{5F0F0D30-A79B-4DE0-A00E-80882EB046E2}" srcOrd="6" destOrd="0" presId="urn:microsoft.com/office/officeart/2005/8/layout/cycle1"/>
    <dgm:cxn modelId="{A7AA1289-F224-433E-9FE7-9879D32C5F61}" type="presParOf" srcId="{D9B7A69B-0363-4129-BCB3-6E6AF6A6549F}" destId="{29DD468E-E9C3-48AE-953E-B2AC6B99E425}" srcOrd="7" destOrd="0" presId="urn:microsoft.com/office/officeart/2005/8/layout/cycle1"/>
    <dgm:cxn modelId="{419687D5-102B-4664-A8E8-3D8DCBC6730E}" type="presParOf" srcId="{D9B7A69B-0363-4129-BCB3-6E6AF6A6549F}" destId="{DAB3FBAA-A934-465C-8EB2-CB3141C37BBA}" srcOrd="8" destOrd="0" presId="urn:microsoft.com/office/officeart/2005/8/layout/cycle1"/>
    <dgm:cxn modelId="{AEE59BB1-9749-460B-9B6C-4B36943F6453}" type="presParOf" srcId="{D9B7A69B-0363-4129-BCB3-6E6AF6A6549F}" destId="{F00A1B10-A7F8-40DB-8A52-92AE5F645D17}" srcOrd="9" destOrd="0" presId="urn:microsoft.com/office/officeart/2005/8/layout/cycle1"/>
    <dgm:cxn modelId="{A25A55DD-2821-4EDC-ACD6-C3E0715B5CF0}" type="presParOf" srcId="{D9B7A69B-0363-4129-BCB3-6E6AF6A6549F}" destId="{F71E0A73-D7E1-4C95-8BA3-7563CA44E4A3}" srcOrd="10" destOrd="0" presId="urn:microsoft.com/office/officeart/2005/8/layout/cycle1"/>
    <dgm:cxn modelId="{05D5E6E3-1E79-4C1F-B583-66736B5EB6F7}" type="presParOf" srcId="{D9B7A69B-0363-4129-BCB3-6E6AF6A6549F}" destId="{EA9F8A8B-7997-45E3-9EAD-6F872555CD91}" srcOrd="11" destOrd="0" presId="urn:microsoft.com/office/officeart/2005/8/layout/cycle1"/>
    <dgm:cxn modelId="{58735C50-024F-4DAA-A77B-7A889ED76355}" type="presParOf" srcId="{D9B7A69B-0363-4129-BCB3-6E6AF6A6549F}" destId="{D826DB52-0A7C-4AD9-BE64-D629D21951DD}" srcOrd="12" destOrd="0" presId="urn:microsoft.com/office/officeart/2005/8/layout/cycle1"/>
    <dgm:cxn modelId="{35F59E71-C7C9-43CD-BB5C-A43189D6C0C7}" type="presParOf" srcId="{D9B7A69B-0363-4129-BCB3-6E6AF6A6549F}" destId="{A2E7716B-E083-42BF-8F9D-C35FF8CFE7CE}" srcOrd="13" destOrd="0" presId="urn:microsoft.com/office/officeart/2005/8/layout/cycle1"/>
    <dgm:cxn modelId="{4386055A-5B0E-47E6-8A9B-DA57FA42C5B1}" type="presParOf" srcId="{D9B7A69B-0363-4129-BCB3-6E6AF6A6549F}" destId="{3F65DFBA-845A-44BA-8E5C-DD473DE21999}" srcOrd="14" destOrd="0" presId="urn:microsoft.com/office/officeart/2005/8/layout/cycle1"/>
    <dgm:cxn modelId="{D9B61C76-326C-42DB-AC9B-FBFC4E9D5A3F}" type="presParOf" srcId="{D9B7A69B-0363-4129-BCB3-6E6AF6A6549F}" destId="{A001D787-72FF-4970-88B9-454335F48DB0}" srcOrd="15" destOrd="0" presId="urn:microsoft.com/office/officeart/2005/8/layout/cycle1"/>
    <dgm:cxn modelId="{D7B850FF-FECF-4343-8F65-BC65532A2406}" type="presParOf" srcId="{D9B7A69B-0363-4129-BCB3-6E6AF6A6549F}" destId="{8593266E-4F8F-4734-B0E0-2C03C8D1CC9F}" srcOrd="16" destOrd="0" presId="urn:microsoft.com/office/officeart/2005/8/layout/cycle1"/>
    <dgm:cxn modelId="{4FBD0BED-07D7-4BBB-9C2F-C7783440E2B8}" type="presParOf" srcId="{D9B7A69B-0363-4129-BCB3-6E6AF6A6549F}" destId="{E157D249-E250-46CD-8F57-9CB3545F1A84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DE7038-A8AD-43A3-9AE4-C492747E1B9A}" type="doc">
      <dgm:prSet loTypeId="urn:microsoft.com/office/officeart/2005/8/layout/hierarchy2" loCatId="hierarchy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A748825A-E0B1-40CA-8A52-8F8AA8432083}">
      <dgm:prSet phldrT="[Текст]" custT="1"/>
      <dgm:spPr>
        <a:noFill/>
        <a:ln w="19050">
          <a:solidFill>
            <a:srgbClr val="4B3E96"/>
          </a:solidFill>
        </a:ln>
      </dgm:spPr>
      <dgm:t>
        <a:bodyPr/>
        <a:lstStyle/>
        <a:p>
          <a:r>
            <a:rPr lang="ru-RU" sz="1300" b="1" dirty="0">
              <a:solidFill>
                <a:srgbClr val="4B3E96"/>
              </a:solidFill>
              <a:latin typeface="Arial" panose="020B0604020202020204" pitchFamily="34" charset="0"/>
              <a:cs typeface="Arial" panose="020B0604020202020204" pitchFamily="34" charset="0"/>
            </a:rPr>
            <a:t>ВНЕУРОЧНАЯ ДЕЯТЕЛЬНОСТЬ</a:t>
          </a:r>
        </a:p>
      </dgm:t>
    </dgm:pt>
    <dgm:pt modelId="{5A14DC67-D67E-4CB6-B264-877FE9A0555B}" type="parTrans" cxnId="{D5D58996-A7D5-497F-AB2D-98EDACB8B27C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2116B6-E3F6-4D96-A4F6-1AA54E3FE74F}" type="sibTrans" cxnId="{D5D58996-A7D5-497F-AB2D-98EDACB8B27C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08005E-2787-4126-9519-B17DE11C9216}">
      <dgm:prSet phldrT="[Текст]" custT="1"/>
      <dgm:spPr>
        <a:solidFill>
          <a:srgbClr val="4B3E96"/>
        </a:solidFill>
        <a:scene3d>
          <a:camera prst="orthographicFront"/>
          <a:lightRig rig="flat" dir="t"/>
        </a:scene3d>
        <a:sp3d prstMaterial="dkEdge"/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Рекомендуемая</a:t>
          </a:r>
        </a:p>
        <a:p>
          <a:pPr marL="0"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часть </a:t>
          </a:r>
        </a:p>
        <a:p>
          <a:pPr marL="0"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 часа</a:t>
          </a:r>
        </a:p>
      </dgm:t>
    </dgm:pt>
    <dgm:pt modelId="{E978D799-4B26-4A50-A599-EF1099B91878}" type="parTrans" cxnId="{B3B2D65D-A359-4F31-BDC0-649B394E119C}">
      <dgm:prSet custT="1"/>
      <dgm:spPr>
        <a:ln>
          <a:solidFill>
            <a:srgbClr val="4B3E96"/>
          </a:solidFill>
        </a:ln>
      </dgm:spPr>
      <dgm:t>
        <a:bodyPr/>
        <a:lstStyle/>
        <a:p>
          <a:endParaRPr lang="ru-RU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558493-257F-4B44-BAB2-AC1F53213716}" type="sibTrans" cxnId="{B3B2D65D-A359-4F31-BDC0-649B394E119C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16DB81-8276-4A02-B233-0AF9B63976AC}">
      <dgm:prSet phldrT="[Текст]" custT="1"/>
      <dgm:spPr>
        <a:solidFill>
          <a:srgbClr val="BE1710"/>
        </a:solidFill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 час – «Разговор о важном»</a:t>
          </a:r>
        </a:p>
      </dgm:t>
    </dgm:pt>
    <dgm:pt modelId="{0EE14609-29BD-4CDB-88A4-EEB50C0C4F57}" type="parTrans" cxnId="{527C607F-8197-4D27-AA75-37112063527D}">
      <dgm:prSet custT="1"/>
      <dgm:spPr>
        <a:ln>
          <a:solidFill>
            <a:srgbClr val="4B3E96"/>
          </a:solidFill>
        </a:ln>
      </dgm:spPr>
      <dgm:t>
        <a:bodyPr/>
        <a:lstStyle/>
        <a:p>
          <a:endParaRPr lang="ru-RU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BDDE21-A296-4F5D-B961-84DE2C409C7A}" type="sibTrans" cxnId="{527C607F-8197-4D27-AA75-37112063527D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1E84C6-7E95-4BDE-A92C-806AB49A631D}">
      <dgm:prSet phldrT="[Текст]" custT="1"/>
      <dgm:spPr>
        <a:solidFill>
          <a:srgbClr val="C7AEDB"/>
        </a:solidFill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Вариативная</a:t>
          </a:r>
          <a:br>
            <a: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часть</a:t>
          </a:r>
        </a:p>
        <a:p>
          <a:r>
            <a: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7 часов </a:t>
          </a:r>
        </a:p>
      </dgm:t>
    </dgm:pt>
    <dgm:pt modelId="{2F93E226-7126-47E6-955E-6D99BC7D14A1}" type="parTrans" cxnId="{0F61F4D4-D596-4AFE-89E2-06A1255059E1}">
      <dgm:prSet custT="1"/>
      <dgm:spPr/>
      <dgm:t>
        <a:bodyPr/>
        <a:lstStyle/>
        <a:p>
          <a:endParaRPr lang="ru-RU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EE1A4F-12E5-4F7A-9E2C-19F4AEABB3B0}" type="sibTrans" cxnId="{0F61F4D4-D596-4AFE-89E2-06A1255059E1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816F35-572D-4021-BFDD-C2212E5B52F0}">
      <dgm:prSet custT="1"/>
      <dgm:spPr>
        <a:solidFill>
          <a:srgbClr val="4B3E96"/>
        </a:solidFill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 час - занятия по формированию функциональной грамотности</a:t>
          </a:r>
        </a:p>
      </dgm:t>
    </dgm:pt>
    <dgm:pt modelId="{D5180C0D-7E77-4CAF-A0CA-3058FDC67682}" type="parTrans" cxnId="{6AEB4D86-C778-49E7-A5BD-24C1B59EC7DE}">
      <dgm:prSet custT="1"/>
      <dgm:spPr>
        <a:ln>
          <a:solidFill>
            <a:srgbClr val="4B3E96"/>
          </a:solidFill>
        </a:ln>
      </dgm:spPr>
      <dgm:t>
        <a:bodyPr/>
        <a:lstStyle/>
        <a:p>
          <a:endParaRPr lang="ru-RU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B4C3FE-BB2F-423D-9F74-802B8C4EF941}" type="sibTrans" cxnId="{6AEB4D86-C778-49E7-A5BD-24C1B59EC7DE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500A94-066D-4900-8E3C-76EAF6B74721}">
      <dgm:prSet custT="1"/>
      <dgm:spPr>
        <a:solidFill>
          <a:srgbClr val="4B3E96"/>
        </a:solidFill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 час – занятия по профориентации</a:t>
          </a:r>
        </a:p>
      </dgm:t>
    </dgm:pt>
    <dgm:pt modelId="{93F4C4AC-4CF7-4145-BE26-64E44AA42A5D}" type="parTrans" cxnId="{F7B3F24B-C77D-484F-8B4A-0633ECB4FB3B}">
      <dgm:prSet custT="1"/>
      <dgm:spPr>
        <a:ln>
          <a:solidFill>
            <a:srgbClr val="4B3E96"/>
          </a:solidFill>
        </a:ln>
      </dgm:spPr>
      <dgm:t>
        <a:bodyPr/>
        <a:lstStyle/>
        <a:p>
          <a:endParaRPr lang="ru-RU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7AAD5C-DBB8-4E62-B8B2-FD76E167D319}" type="sibTrans" cxnId="{F7B3F24B-C77D-484F-8B4A-0633ECB4FB3B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CF5F5B-B6A7-4C09-891F-6EF285B6578B}">
      <dgm:prSet phldrT="[Текст]" custT="1"/>
      <dgm:spPr>
        <a:solidFill>
          <a:srgbClr val="C7AEDB"/>
        </a:solidFill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 часа – дополнительное изучение учебных предметов (учебно-исследовательская и проектная деятельность и </a:t>
          </a:r>
          <a:r>
            <a:rPr lang="ru-RU" sz="11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др</a:t>
          </a:r>
          <a:r>
            <a: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D62EA2CF-CEC5-491D-A726-C49B409A10B5}" type="parTrans" cxnId="{51EE3AF3-7B9A-4301-BE6F-C8D9569A4960}">
      <dgm:prSet/>
      <dgm:spPr>
        <a:ln>
          <a:solidFill>
            <a:srgbClr val="195CD3"/>
          </a:solidFill>
        </a:ln>
      </dgm:spPr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BCF355-6002-461F-8D23-617BC0D6BE1D}" type="sibTrans" cxnId="{51EE3AF3-7B9A-4301-BE6F-C8D9569A496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230E5D-77B4-4639-93D3-83178F98778E}">
      <dgm:prSet phldrT="[Текст]" custT="1"/>
      <dgm:spPr>
        <a:solidFill>
          <a:srgbClr val="C7AEDB"/>
        </a:solidFill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 часа - развитие личности и самореализация обучающихся (занятия в хоре, школьном театре, спортивных </a:t>
          </a:r>
          <a:br>
            <a: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секциях и </a:t>
          </a:r>
          <a:r>
            <a:rPr lang="ru-RU" sz="11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др</a:t>
          </a:r>
          <a:r>
            <a: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EB51C416-F03D-4E85-A89A-A9F3FCF65FFD}" type="parTrans" cxnId="{9390953E-754F-4604-B0F8-4EBF2592CC59}">
      <dgm:prSet/>
      <dgm:spPr>
        <a:ln>
          <a:solidFill>
            <a:srgbClr val="195CD3"/>
          </a:solidFill>
        </a:ln>
      </dgm:spPr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7A4694-D91D-4B10-B99B-A00EAA0ACFE6}" type="sibTrans" cxnId="{9390953E-754F-4604-B0F8-4EBF2592CC5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B715C4-EEC8-4DE8-8EEA-F5F4DA592A5F}">
      <dgm:prSet phldrT="[Текст]" custT="1"/>
      <dgm:spPr>
        <a:solidFill>
          <a:srgbClr val="C7AEDB"/>
        </a:solidFill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 часа - комплекс воспитательных мероприятий (деятельность ученических сообществ и др.)</a:t>
          </a:r>
        </a:p>
      </dgm:t>
    </dgm:pt>
    <dgm:pt modelId="{632FEC4C-7F1B-4D36-8B6F-1047DEBF8447}" type="parTrans" cxnId="{C7C4CD34-1325-4FE0-91F5-0FC817273EDC}">
      <dgm:prSet/>
      <dgm:spPr>
        <a:ln>
          <a:solidFill>
            <a:srgbClr val="195CD3"/>
          </a:solidFill>
        </a:ln>
      </dgm:spPr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A1A5DA-8AD8-4902-821A-4CA523B31BBF}" type="sibTrans" cxnId="{C7C4CD34-1325-4FE0-91F5-0FC817273ED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12A53E-661D-469D-A41B-E25A0ECD4D7D}" type="pres">
      <dgm:prSet presAssocID="{65DE7038-A8AD-43A3-9AE4-C492747E1B9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5F47A4-CD91-44F7-A83E-3CD308F34605}" type="pres">
      <dgm:prSet presAssocID="{A748825A-E0B1-40CA-8A52-8F8AA8432083}" presName="root1" presStyleCnt="0"/>
      <dgm:spPr/>
    </dgm:pt>
    <dgm:pt modelId="{BC6430EB-DA1F-49A0-BC62-7305E609746D}" type="pres">
      <dgm:prSet presAssocID="{A748825A-E0B1-40CA-8A52-8F8AA8432083}" presName="LevelOneTextNode" presStyleLbl="node0" presStyleIdx="0" presStyleCnt="1" custScaleX="560422" custScaleY="506008" custLinFactNeighborX="-39461" custLinFactNeighborY="-668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0A0D8F-F324-4E19-A949-E07A79BF5C50}" type="pres">
      <dgm:prSet presAssocID="{A748825A-E0B1-40CA-8A52-8F8AA8432083}" presName="level2hierChild" presStyleCnt="0"/>
      <dgm:spPr/>
    </dgm:pt>
    <dgm:pt modelId="{CBF932C6-C857-4654-9BE2-7D147AF1B1AE}" type="pres">
      <dgm:prSet presAssocID="{E978D799-4B26-4A50-A599-EF1099B91878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A9E94F77-DD19-412D-A794-7DC098DE8CD3}" type="pres">
      <dgm:prSet presAssocID="{E978D799-4B26-4A50-A599-EF1099B91878}" presName="connTx" presStyleLbl="parChTrans1D2" presStyleIdx="0" presStyleCnt="2"/>
      <dgm:spPr/>
      <dgm:t>
        <a:bodyPr/>
        <a:lstStyle/>
        <a:p>
          <a:endParaRPr lang="ru-RU"/>
        </a:p>
      </dgm:t>
    </dgm:pt>
    <dgm:pt modelId="{C8F43B10-BD3B-4906-A675-3642AC925643}" type="pres">
      <dgm:prSet presAssocID="{5608005E-2787-4126-9519-B17DE11C9216}" presName="root2" presStyleCnt="0"/>
      <dgm:spPr/>
    </dgm:pt>
    <dgm:pt modelId="{6F8CBE3E-6B38-47C6-8E0A-7479E0DFEA40}" type="pres">
      <dgm:prSet presAssocID="{5608005E-2787-4126-9519-B17DE11C9216}" presName="LevelTwoTextNode" presStyleLbl="node2" presStyleIdx="0" presStyleCnt="2" custScaleX="437985" custScaleY="782501" custLinFactNeighborX="866" custLinFactNeighborY="-796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737C13-9D01-49CF-A51A-7779BC9F9399}" type="pres">
      <dgm:prSet presAssocID="{5608005E-2787-4126-9519-B17DE11C9216}" presName="level3hierChild" presStyleCnt="0"/>
      <dgm:spPr/>
    </dgm:pt>
    <dgm:pt modelId="{E8EAA017-5281-407B-9569-6DB60738B187}" type="pres">
      <dgm:prSet presAssocID="{0EE14609-29BD-4CDB-88A4-EEB50C0C4F57}" presName="conn2-1" presStyleLbl="parChTrans1D3" presStyleIdx="0" presStyleCnt="6"/>
      <dgm:spPr/>
      <dgm:t>
        <a:bodyPr/>
        <a:lstStyle/>
        <a:p>
          <a:endParaRPr lang="ru-RU"/>
        </a:p>
      </dgm:t>
    </dgm:pt>
    <dgm:pt modelId="{A3E6A5BA-4A0B-4BEC-8290-D8848F5D357C}" type="pres">
      <dgm:prSet presAssocID="{0EE14609-29BD-4CDB-88A4-EEB50C0C4F57}" presName="connTx" presStyleLbl="parChTrans1D3" presStyleIdx="0" presStyleCnt="6"/>
      <dgm:spPr/>
      <dgm:t>
        <a:bodyPr/>
        <a:lstStyle/>
        <a:p>
          <a:endParaRPr lang="ru-RU"/>
        </a:p>
      </dgm:t>
    </dgm:pt>
    <dgm:pt modelId="{59552F21-95D3-47EF-BCC1-4765BAAFBB82}" type="pres">
      <dgm:prSet presAssocID="{9F16DB81-8276-4A02-B233-0AF9B63976AC}" presName="root2" presStyleCnt="0"/>
      <dgm:spPr/>
    </dgm:pt>
    <dgm:pt modelId="{C08BF592-05DA-4B62-947B-ED7C290231E1}" type="pres">
      <dgm:prSet presAssocID="{9F16DB81-8276-4A02-B233-0AF9B63976AC}" presName="LevelTwoTextNode" presStyleLbl="node3" presStyleIdx="0" presStyleCnt="6" custScaleX="816687" custScaleY="204682" custLinFactY="-100000" custLinFactNeighborX="13832" custLinFactNeighborY="-1494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46CD8D-A667-40A7-A9AF-88294EF1AE57}" type="pres">
      <dgm:prSet presAssocID="{9F16DB81-8276-4A02-B233-0AF9B63976AC}" presName="level3hierChild" presStyleCnt="0"/>
      <dgm:spPr/>
    </dgm:pt>
    <dgm:pt modelId="{27E7EE04-BB3C-4E58-9395-749C0E8CA96E}" type="pres">
      <dgm:prSet presAssocID="{D5180C0D-7E77-4CAF-A0CA-3058FDC67682}" presName="conn2-1" presStyleLbl="parChTrans1D3" presStyleIdx="1" presStyleCnt="6"/>
      <dgm:spPr/>
      <dgm:t>
        <a:bodyPr/>
        <a:lstStyle/>
        <a:p>
          <a:endParaRPr lang="ru-RU"/>
        </a:p>
      </dgm:t>
    </dgm:pt>
    <dgm:pt modelId="{9EDB0428-063F-4674-98B0-9872E5F0CE63}" type="pres">
      <dgm:prSet presAssocID="{D5180C0D-7E77-4CAF-A0CA-3058FDC67682}" presName="connTx" presStyleLbl="parChTrans1D3" presStyleIdx="1" presStyleCnt="6"/>
      <dgm:spPr/>
      <dgm:t>
        <a:bodyPr/>
        <a:lstStyle/>
        <a:p>
          <a:endParaRPr lang="ru-RU"/>
        </a:p>
      </dgm:t>
    </dgm:pt>
    <dgm:pt modelId="{E0A3F54D-7B6B-4AFC-BF33-80BB3038F733}" type="pres">
      <dgm:prSet presAssocID="{12816F35-572D-4021-BFDD-C2212E5B52F0}" presName="root2" presStyleCnt="0"/>
      <dgm:spPr/>
    </dgm:pt>
    <dgm:pt modelId="{8C2D5EF2-096E-4BF2-8536-1860DAABA527}" type="pres">
      <dgm:prSet presAssocID="{12816F35-572D-4021-BFDD-C2212E5B52F0}" presName="LevelTwoTextNode" presStyleLbl="node3" presStyleIdx="1" presStyleCnt="6" custScaleX="816018" custScaleY="394100" custLinFactNeighborX="38448" custLinFactNeighborY="-18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17760A-33C7-4754-BB8E-07A2E36E1DBA}" type="pres">
      <dgm:prSet presAssocID="{12816F35-572D-4021-BFDD-C2212E5B52F0}" presName="level3hierChild" presStyleCnt="0"/>
      <dgm:spPr/>
    </dgm:pt>
    <dgm:pt modelId="{D60444A5-E4A6-4ADB-B6B2-628C13EBB7E5}" type="pres">
      <dgm:prSet presAssocID="{93F4C4AC-4CF7-4145-BE26-64E44AA42A5D}" presName="conn2-1" presStyleLbl="parChTrans1D3" presStyleIdx="2" presStyleCnt="6"/>
      <dgm:spPr/>
      <dgm:t>
        <a:bodyPr/>
        <a:lstStyle/>
        <a:p>
          <a:endParaRPr lang="ru-RU"/>
        </a:p>
      </dgm:t>
    </dgm:pt>
    <dgm:pt modelId="{1E0BBFE5-1166-4585-86DA-33C90CB9E113}" type="pres">
      <dgm:prSet presAssocID="{93F4C4AC-4CF7-4145-BE26-64E44AA42A5D}" presName="connTx" presStyleLbl="parChTrans1D3" presStyleIdx="2" presStyleCnt="6"/>
      <dgm:spPr/>
      <dgm:t>
        <a:bodyPr/>
        <a:lstStyle/>
        <a:p>
          <a:endParaRPr lang="ru-RU"/>
        </a:p>
      </dgm:t>
    </dgm:pt>
    <dgm:pt modelId="{116813F7-3216-4A32-89EE-88DE9746AA90}" type="pres">
      <dgm:prSet presAssocID="{BD500A94-066D-4900-8E3C-76EAF6B74721}" presName="root2" presStyleCnt="0"/>
      <dgm:spPr/>
    </dgm:pt>
    <dgm:pt modelId="{F1B19352-E23D-4EA6-A1F5-AC09F6335A3A}" type="pres">
      <dgm:prSet presAssocID="{BD500A94-066D-4900-8E3C-76EAF6B74721}" presName="LevelTwoTextNode" presStyleLbl="node3" presStyleIdx="2" presStyleCnt="6" custScaleX="816056" custScaleY="345982" custLinFactNeighborX="37685" custLinFactNeighborY="-20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A63D56-5050-473A-9008-D3F41FA15616}" type="pres">
      <dgm:prSet presAssocID="{BD500A94-066D-4900-8E3C-76EAF6B74721}" presName="level3hierChild" presStyleCnt="0"/>
      <dgm:spPr/>
    </dgm:pt>
    <dgm:pt modelId="{C83C4AF7-F488-4566-889B-9AC286F2F9F5}" type="pres">
      <dgm:prSet presAssocID="{2F93E226-7126-47E6-955E-6D99BC7D14A1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E8AB293B-A188-4973-AA88-B52518600FB0}" type="pres">
      <dgm:prSet presAssocID="{2F93E226-7126-47E6-955E-6D99BC7D14A1}" presName="connTx" presStyleLbl="parChTrans1D2" presStyleIdx="1" presStyleCnt="2"/>
      <dgm:spPr/>
      <dgm:t>
        <a:bodyPr/>
        <a:lstStyle/>
        <a:p>
          <a:endParaRPr lang="ru-RU"/>
        </a:p>
      </dgm:t>
    </dgm:pt>
    <dgm:pt modelId="{34BBE4C7-C308-4469-87F5-7C733FA7BDFB}" type="pres">
      <dgm:prSet presAssocID="{6D1E84C6-7E95-4BDE-A92C-806AB49A631D}" presName="root2" presStyleCnt="0"/>
      <dgm:spPr/>
    </dgm:pt>
    <dgm:pt modelId="{1F3B83C7-8410-4925-A7E7-3DAA08D3C3D7}" type="pres">
      <dgm:prSet presAssocID="{6D1E84C6-7E95-4BDE-A92C-806AB49A631D}" presName="LevelTwoTextNode" presStyleLbl="node2" presStyleIdx="1" presStyleCnt="2" custScaleX="417104" custScaleY="770832" custLinFactNeighborX="3473" custLinFactNeighborY="34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46F53B-8CE4-4EA8-883F-FF39AA33E5EB}" type="pres">
      <dgm:prSet presAssocID="{6D1E84C6-7E95-4BDE-A92C-806AB49A631D}" presName="level3hierChild" presStyleCnt="0"/>
      <dgm:spPr/>
    </dgm:pt>
    <dgm:pt modelId="{51F75051-6B68-48AC-A727-E3AAC0407611}" type="pres">
      <dgm:prSet presAssocID="{D62EA2CF-CEC5-491D-A726-C49B409A10B5}" presName="conn2-1" presStyleLbl="parChTrans1D3" presStyleIdx="3" presStyleCnt="6"/>
      <dgm:spPr/>
      <dgm:t>
        <a:bodyPr/>
        <a:lstStyle/>
        <a:p>
          <a:endParaRPr lang="ru-RU"/>
        </a:p>
      </dgm:t>
    </dgm:pt>
    <dgm:pt modelId="{A278EFD2-2092-4CBC-A594-1232C8709455}" type="pres">
      <dgm:prSet presAssocID="{D62EA2CF-CEC5-491D-A726-C49B409A10B5}" presName="connTx" presStyleLbl="parChTrans1D3" presStyleIdx="3" presStyleCnt="6"/>
      <dgm:spPr/>
      <dgm:t>
        <a:bodyPr/>
        <a:lstStyle/>
        <a:p>
          <a:endParaRPr lang="ru-RU"/>
        </a:p>
      </dgm:t>
    </dgm:pt>
    <dgm:pt modelId="{B8D1E90A-B52B-4DC7-A1FF-3976E3F8DFF9}" type="pres">
      <dgm:prSet presAssocID="{90CF5F5B-B6A7-4C09-891F-6EF285B6578B}" presName="root2" presStyleCnt="0"/>
      <dgm:spPr/>
    </dgm:pt>
    <dgm:pt modelId="{558A98AC-0529-44E2-86C4-663B621CC32E}" type="pres">
      <dgm:prSet presAssocID="{90CF5F5B-B6A7-4C09-891F-6EF285B6578B}" presName="LevelTwoTextNode" presStyleLbl="node3" presStyleIdx="3" presStyleCnt="6" custFlipVert="0" custScaleX="816548" custScaleY="558259" custLinFactNeighborX="56393" custLinFactNeighborY="124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561391-AD84-4990-B583-DBE88AF58CD4}" type="pres">
      <dgm:prSet presAssocID="{90CF5F5B-B6A7-4C09-891F-6EF285B6578B}" presName="level3hierChild" presStyleCnt="0"/>
      <dgm:spPr/>
    </dgm:pt>
    <dgm:pt modelId="{289E618A-0637-475F-902A-B743CA03688C}" type="pres">
      <dgm:prSet presAssocID="{EB51C416-F03D-4E85-A89A-A9F3FCF65FFD}" presName="conn2-1" presStyleLbl="parChTrans1D3" presStyleIdx="4" presStyleCnt="6"/>
      <dgm:spPr/>
      <dgm:t>
        <a:bodyPr/>
        <a:lstStyle/>
        <a:p>
          <a:endParaRPr lang="ru-RU"/>
        </a:p>
      </dgm:t>
    </dgm:pt>
    <dgm:pt modelId="{D85DCA11-3A51-4165-8162-7C4066F0C579}" type="pres">
      <dgm:prSet presAssocID="{EB51C416-F03D-4E85-A89A-A9F3FCF65FFD}" presName="connTx" presStyleLbl="parChTrans1D3" presStyleIdx="4" presStyleCnt="6"/>
      <dgm:spPr/>
      <dgm:t>
        <a:bodyPr/>
        <a:lstStyle/>
        <a:p>
          <a:endParaRPr lang="ru-RU"/>
        </a:p>
      </dgm:t>
    </dgm:pt>
    <dgm:pt modelId="{04A3F46B-5EB0-4A38-998F-F09BE74031BB}" type="pres">
      <dgm:prSet presAssocID="{3F230E5D-77B4-4639-93D3-83178F98778E}" presName="root2" presStyleCnt="0"/>
      <dgm:spPr/>
    </dgm:pt>
    <dgm:pt modelId="{8EEB3209-CDB1-4A87-8A43-ADF75BA2B42A}" type="pres">
      <dgm:prSet presAssocID="{3F230E5D-77B4-4639-93D3-83178F98778E}" presName="LevelTwoTextNode" presStyleLbl="node3" presStyleIdx="4" presStyleCnt="6" custScaleX="816977" custScaleY="600884" custLinFactNeighborX="54989" custLinFactNeighborY="144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D01F2F-0964-408A-9B15-41E56EF959FE}" type="pres">
      <dgm:prSet presAssocID="{3F230E5D-77B4-4639-93D3-83178F98778E}" presName="level3hierChild" presStyleCnt="0"/>
      <dgm:spPr/>
    </dgm:pt>
    <dgm:pt modelId="{D55DC3E9-0ECE-4F4F-86A2-307EA0A47C95}" type="pres">
      <dgm:prSet presAssocID="{632FEC4C-7F1B-4D36-8B6F-1047DEBF8447}" presName="conn2-1" presStyleLbl="parChTrans1D3" presStyleIdx="5" presStyleCnt="6"/>
      <dgm:spPr/>
      <dgm:t>
        <a:bodyPr/>
        <a:lstStyle/>
        <a:p>
          <a:endParaRPr lang="ru-RU"/>
        </a:p>
      </dgm:t>
    </dgm:pt>
    <dgm:pt modelId="{4D9170C4-C90D-4E40-B177-0646C465FB7E}" type="pres">
      <dgm:prSet presAssocID="{632FEC4C-7F1B-4D36-8B6F-1047DEBF8447}" presName="connTx" presStyleLbl="parChTrans1D3" presStyleIdx="5" presStyleCnt="6"/>
      <dgm:spPr/>
      <dgm:t>
        <a:bodyPr/>
        <a:lstStyle/>
        <a:p>
          <a:endParaRPr lang="ru-RU"/>
        </a:p>
      </dgm:t>
    </dgm:pt>
    <dgm:pt modelId="{DC803C38-CE53-4DF5-BF9C-E5FB2BC01515}" type="pres">
      <dgm:prSet presAssocID="{64B715C4-EEC8-4DE8-8EEA-F5F4DA592A5F}" presName="root2" presStyleCnt="0"/>
      <dgm:spPr/>
    </dgm:pt>
    <dgm:pt modelId="{51C42743-628C-4374-950A-327B632F52A7}" type="pres">
      <dgm:prSet presAssocID="{64B715C4-EEC8-4DE8-8EEA-F5F4DA592A5F}" presName="LevelTwoTextNode" presStyleLbl="node3" presStyleIdx="5" presStyleCnt="6" custScaleX="817092" custScaleY="502001" custLinFactNeighborX="21848" custLinFactNeighborY="362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7694F8-9ACB-4AF4-A093-245495486329}" type="pres">
      <dgm:prSet presAssocID="{64B715C4-EEC8-4DE8-8EEA-F5F4DA592A5F}" presName="level3hierChild" presStyleCnt="0"/>
      <dgm:spPr/>
    </dgm:pt>
  </dgm:ptLst>
  <dgm:cxnLst>
    <dgm:cxn modelId="{108A9258-1B55-4B8D-B568-BBAF0887F63A}" type="presOf" srcId="{5608005E-2787-4126-9519-B17DE11C9216}" destId="{6F8CBE3E-6B38-47C6-8E0A-7479E0DFEA40}" srcOrd="0" destOrd="0" presId="urn:microsoft.com/office/officeart/2005/8/layout/hierarchy2"/>
    <dgm:cxn modelId="{DAD36F3E-B6A7-45FF-87D9-072590E9C3C1}" type="presOf" srcId="{90CF5F5B-B6A7-4C09-891F-6EF285B6578B}" destId="{558A98AC-0529-44E2-86C4-663B621CC32E}" srcOrd="0" destOrd="0" presId="urn:microsoft.com/office/officeart/2005/8/layout/hierarchy2"/>
    <dgm:cxn modelId="{4F293EDF-5C4B-4B09-AF73-EA40050C6A8C}" type="presOf" srcId="{632FEC4C-7F1B-4D36-8B6F-1047DEBF8447}" destId="{D55DC3E9-0ECE-4F4F-86A2-307EA0A47C95}" srcOrd="0" destOrd="0" presId="urn:microsoft.com/office/officeart/2005/8/layout/hierarchy2"/>
    <dgm:cxn modelId="{1DAECBB7-F7DC-472F-AD81-38A6BA40BFFB}" type="presOf" srcId="{E978D799-4B26-4A50-A599-EF1099B91878}" destId="{A9E94F77-DD19-412D-A794-7DC098DE8CD3}" srcOrd="1" destOrd="0" presId="urn:microsoft.com/office/officeart/2005/8/layout/hierarchy2"/>
    <dgm:cxn modelId="{E1951EE7-8979-4AC8-876D-C8E3862A9254}" type="presOf" srcId="{64B715C4-EEC8-4DE8-8EEA-F5F4DA592A5F}" destId="{51C42743-628C-4374-950A-327B632F52A7}" srcOrd="0" destOrd="0" presId="urn:microsoft.com/office/officeart/2005/8/layout/hierarchy2"/>
    <dgm:cxn modelId="{6471FB0C-90B1-4FAB-A5AA-BEFD085E2AD8}" type="presOf" srcId="{6D1E84C6-7E95-4BDE-A92C-806AB49A631D}" destId="{1F3B83C7-8410-4925-A7E7-3DAA08D3C3D7}" srcOrd="0" destOrd="0" presId="urn:microsoft.com/office/officeart/2005/8/layout/hierarchy2"/>
    <dgm:cxn modelId="{E48A6F67-2F9C-4EBE-9539-94397F447595}" type="presOf" srcId="{EB51C416-F03D-4E85-A89A-A9F3FCF65FFD}" destId="{289E618A-0637-475F-902A-B743CA03688C}" srcOrd="0" destOrd="0" presId="urn:microsoft.com/office/officeart/2005/8/layout/hierarchy2"/>
    <dgm:cxn modelId="{51EE3AF3-7B9A-4301-BE6F-C8D9569A4960}" srcId="{6D1E84C6-7E95-4BDE-A92C-806AB49A631D}" destId="{90CF5F5B-B6A7-4C09-891F-6EF285B6578B}" srcOrd="0" destOrd="0" parTransId="{D62EA2CF-CEC5-491D-A726-C49B409A10B5}" sibTransId="{2EBCF355-6002-461F-8D23-617BC0D6BE1D}"/>
    <dgm:cxn modelId="{87CBACFA-9E78-49BD-A127-611CE324010C}" type="presOf" srcId="{2F93E226-7126-47E6-955E-6D99BC7D14A1}" destId="{C83C4AF7-F488-4566-889B-9AC286F2F9F5}" srcOrd="0" destOrd="0" presId="urn:microsoft.com/office/officeart/2005/8/layout/hierarchy2"/>
    <dgm:cxn modelId="{B4F52310-ED26-4C5D-8CE6-DDEE55CA9225}" type="presOf" srcId="{0EE14609-29BD-4CDB-88A4-EEB50C0C4F57}" destId="{E8EAA017-5281-407B-9569-6DB60738B187}" srcOrd="0" destOrd="0" presId="urn:microsoft.com/office/officeart/2005/8/layout/hierarchy2"/>
    <dgm:cxn modelId="{6AEB4D86-C778-49E7-A5BD-24C1B59EC7DE}" srcId="{5608005E-2787-4126-9519-B17DE11C9216}" destId="{12816F35-572D-4021-BFDD-C2212E5B52F0}" srcOrd="1" destOrd="0" parTransId="{D5180C0D-7E77-4CAF-A0CA-3058FDC67682}" sibTransId="{35B4C3FE-BB2F-423D-9F74-802B8C4EF941}"/>
    <dgm:cxn modelId="{C20B384B-4453-405D-B409-C953BCD43179}" type="presOf" srcId="{93F4C4AC-4CF7-4145-BE26-64E44AA42A5D}" destId="{1E0BBFE5-1166-4585-86DA-33C90CB9E113}" srcOrd="1" destOrd="0" presId="urn:microsoft.com/office/officeart/2005/8/layout/hierarchy2"/>
    <dgm:cxn modelId="{B3B2D65D-A359-4F31-BDC0-649B394E119C}" srcId="{A748825A-E0B1-40CA-8A52-8F8AA8432083}" destId="{5608005E-2787-4126-9519-B17DE11C9216}" srcOrd="0" destOrd="0" parTransId="{E978D799-4B26-4A50-A599-EF1099B91878}" sibTransId="{16558493-257F-4B44-BAB2-AC1F53213716}"/>
    <dgm:cxn modelId="{D37CC8EB-7915-45A5-844C-CCF26DB2AA68}" type="presOf" srcId="{3F230E5D-77B4-4639-93D3-83178F98778E}" destId="{8EEB3209-CDB1-4A87-8A43-ADF75BA2B42A}" srcOrd="0" destOrd="0" presId="urn:microsoft.com/office/officeart/2005/8/layout/hierarchy2"/>
    <dgm:cxn modelId="{C7C4CD34-1325-4FE0-91F5-0FC817273EDC}" srcId="{6D1E84C6-7E95-4BDE-A92C-806AB49A631D}" destId="{64B715C4-EEC8-4DE8-8EEA-F5F4DA592A5F}" srcOrd="2" destOrd="0" parTransId="{632FEC4C-7F1B-4D36-8B6F-1047DEBF8447}" sibTransId="{F5A1A5DA-8AD8-4902-821A-4CA523B31BBF}"/>
    <dgm:cxn modelId="{F7B3F24B-C77D-484F-8B4A-0633ECB4FB3B}" srcId="{5608005E-2787-4126-9519-B17DE11C9216}" destId="{BD500A94-066D-4900-8E3C-76EAF6B74721}" srcOrd="2" destOrd="0" parTransId="{93F4C4AC-4CF7-4145-BE26-64E44AA42A5D}" sibTransId="{187AAD5C-DBB8-4E62-B8B2-FD76E167D319}"/>
    <dgm:cxn modelId="{D5D58996-A7D5-497F-AB2D-98EDACB8B27C}" srcId="{65DE7038-A8AD-43A3-9AE4-C492747E1B9A}" destId="{A748825A-E0B1-40CA-8A52-8F8AA8432083}" srcOrd="0" destOrd="0" parTransId="{5A14DC67-D67E-4CB6-B264-877FE9A0555B}" sibTransId="{A92116B6-E3F6-4D96-A4F6-1AA54E3FE74F}"/>
    <dgm:cxn modelId="{94F6EBA0-4B16-4238-87DD-6A6F010947E3}" type="presOf" srcId="{BD500A94-066D-4900-8E3C-76EAF6B74721}" destId="{F1B19352-E23D-4EA6-A1F5-AC09F6335A3A}" srcOrd="0" destOrd="0" presId="urn:microsoft.com/office/officeart/2005/8/layout/hierarchy2"/>
    <dgm:cxn modelId="{E2C281ED-F86E-406C-91B2-DD5C731025B3}" type="presOf" srcId="{632FEC4C-7F1B-4D36-8B6F-1047DEBF8447}" destId="{4D9170C4-C90D-4E40-B177-0646C465FB7E}" srcOrd="1" destOrd="0" presId="urn:microsoft.com/office/officeart/2005/8/layout/hierarchy2"/>
    <dgm:cxn modelId="{2585D2DB-B6A7-4FC8-B81F-295B59C2A28A}" type="presOf" srcId="{D62EA2CF-CEC5-491D-A726-C49B409A10B5}" destId="{51F75051-6B68-48AC-A727-E3AAC0407611}" srcOrd="0" destOrd="0" presId="urn:microsoft.com/office/officeart/2005/8/layout/hierarchy2"/>
    <dgm:cxn modelId="{B0F5AAB8-0D57-4667-BFF7-813A2F413B40}" type="presOf" srcId="{EB51C416-F03D-4E85-A89A-A9F3FCF65FFD}" destId="{D85DCA11-3A51-4165-8162-7C4066F0C579}" srcOrd="1" destOrd="0" presId="urn:microsoft.com/office/officeart/2005/8/layout/hierarchy2"/>
    <dgm:cxn modelId="{9390953E-754F-4604-B0F8-4EBF2592CC59}" srcId="{6D1E84C6-7E95-4BDE-A92C-806AB49A631D}" destId="{3F230E5D-77B4-4639-93D3-83178F98778E}" srcOrd="1" destOrd="0" parTransId="{EB51C416-F03D-4E85-A89A-A9F3FCF65FFD}" sibTransId="{107A4694-D91D-4B10-B99B-A00EAA0ACFE6}"/>
    <dgm:cxn modelId="{00CD7EC8-93A7-41B2-82C6-BCA5F71E9E6E}" type="presOf" srcId="{D62EA2CF-CEC5-491D-A726-C49B409A10B5}" destId="{A278EFD2-2092-4CBC-A594-1232C8709455}" srcOrd="1" destOrd="0" presId="urn:microsoft.com/office/officeart/2005/8/layout/hierarchy2"/>
    <dgm:cxn modelId="{10AEA1D0-101F-434D-8AA7-0261AC8C064B}" type="presOf" srcId="{12816F35-572D-4021-BFDD-C2212E5B52F0}" destId="{8C2D5EF2-096E-4BF2-8536-1860DAABA527}" srcOrd="0" destOrd="0" presId="urn:microsoft.com/office/officeart/2005/8/layout/hierarchy2"/>
    <dgm:cxn modelId="{32C71DB4-8486-4699-AC53-7B1B594E803B}" type="presOf" srcId="{E978D799-4B26-4A50-A599-EF1099B91878}" destId="{CBF932C6-C857-4654-9BE2-7D147AF1B1AE}" srcOrd="0" destOrd="0" presId="urn:microsoft.com/office/officeart/2005/8/layout/hierarchy2"/>
    <dgm:cxn modelId="{692BB1B5-2DF4-46E4-9A88-6A8FE6374D2D}" type="presOf" srcId="{65DE7038-A8AD-43A3-9AE4-C492747E1B9A}" destId="{7A12A53E-661D-469D-A41B-E25A0ECD4D7D}" srcOrd="0" destOrd="0" presId="urn:microsoft.com/office/officeart/2005/8/layout/hierarchy2"/>
    <dgm:cxn modelId="{1FBE2330-89D5-47BA-AEFE-A6BC4061B743}" type="presOf" srcId="{0EE14609-29BD-4CDB-88A4-EEB50C0C4F57}" destId="{A3E6A5BA-4A0B-4BEC-8290-D8848F5D357C}" srcOrd="1" destOrd="0" presId="urn:microsoft.com/office/officeart/2005/8/layout/hierarchy2"/>
    <dgm:cxn modelId="{2CBF5AF8-B284-4A17-8C08-8AE507F1461C}" type="presOf" srcId="{9F16DB81-8276-4A02-B233-0AF9B63976AC}" destId="{C08BF592-05DA-4B62-947B-ED7C290231E1}" srcOrd="0" destOrd="0" presId="urn:microsoft.com/office/officeart/2005/8/layout/hierarchy2"/>
    <dgm:cxn modelId="{527C607F-8197-4D27-AA75-37112063527D}" srcId="{5608005E-2787-4126-9519-B17DE11C9216}" destId="{9F16DB81-8276-4A02-B233-0AF9B63976AC}" srcOrd="0" destOrd="0" parTransId="{0EE14609-29BD-4CDB-88A4-EEB50C0C4F57}" sibTransId="{F8BDDE21-A296-4F5D-B961-84DE2C409C7A}"/>
    <dgm:cxn modelId="{5FAA7132-79DA-4B07-904F-9AF4CAC93FFA}" type="presOf" srcId="{2F93E226-7126-47E6-955E-6D99BC7D14A1}" destId="{E8AB293B-A188-4973-AA88-B52518600FB0}" srcOrd="1" destOrd="0" presId="urn:microsoft.com/office/officeart/2005/8/layout/hierarchy2"/>
    <dgm:cxn modelId="{535D1A72-3B6D-4C18-A892-CB3F7A673B34}" type="presOf" srcId="{A748825A-E0B1-40CA-8A52-8F8AA8432083}" destId="{BC6430EB-DA1F-49A0-BC62-7305E609746D}" srcOrd="0" destOrd="0" presId="urn:microsoft.com/office/officeart/2005/8/layout/hierarchy2"/>
    <dgm:cxn modelId="{F890214B-68B0-4F55-BF2A-9F3A01FCB98C}" type="presOf" srcId="{D5180C0D-7E77-4CAF-A0CA-3058FDC67682}" destId="{27E7EE04-BB3C-4E58-9395-749C0E8CA96E}" srcOrd="0" destOrd="0" presId="urn:microsoft.com/office/officeart/2005/8/layout/hierarchy2"/>
    <dgm:cxn modelId="{0F61F4D4-D596-4AFE-89E2-06A1255059E1}" srcId="{A748825A-E0B1-40CA-8A52-8F8AA8432083}" destId="{6D1E84C6-7E95-4BDE-A92C-806AB49A631D}" srcOrd="1" destOrd="0" parTransId="{2F93E226-7126-47E6-955E-6D99BC7D14A1}" sibTransId="{1FEE1A4F-12E5-4F7A-9E2C-19F4AEABB3B0}"/>
    <dgm:cxn modelId="{D60053E9-F452-40FE-AD15-4AA23BC05AB8}" type="presOf" srcId="{D5180C0D-7E77-4CAF-A0CA-3058FDC67682}" destId="{9EDB0428-063F-4674-98B0-9872E5F0CE63}" srcOrd="1" destOrd="0" presId="urn:microsoft.com/office/officeart/2005/8/layout/hierarchy2"/>
    <dgm:cxn modelId="{8ADAFC34-AE85-4BD5-81A9-881190080DAC}" type="presOf" srcId="{93F4C4AC-4CF7-4145-BE26-64E44AA42A5D}" destId="{D60444A5-E4A6-4ADB-B6B2-628C13EBB7E5}" srcOrd="0" destOrd="0" presId="urn:microsoft.com/office/officeart/2005/8/layout/hierarchy2"/>
    <dgm:cxn modelId="{0DAE130C-9453-4BDF-BCB4-E3BAFCC88244}" type="presParOf" srcId="{7A12A53E-661D-469D-A41B-E25A0ECD4D7D}" destId="{4C5F47A4-CD91-44F7-A83E-3CD308F34605}" srcOrd="0" destOrd="0" presId="urn:microsoft.com/office/officeart/2005/8/layout/hierarchy2"/>
    <dgm:cxn modelId="{288BE94B-0C98-4538-BC4C-DDB9D92C1266}" type="presParOf" srcId="{4C5F47A4-CD91-44F7-A83E-3CD308F34605}" destId="{BC6430EB-DA1F-49A0-BC62-7305E609746D}" srcOrd="0" destOrd="0" presId="urn:microsoft.com/office/officeart/2005/8/layout/hierarchy2"/>
    <dgm:cxn modelId="{E5FCA6D8-CE71-49AC-8F3B-BF784F47CA18}" type="presParOf" srcId="{4C5F47A4-CD91-44F7-A83E-3CD308F34605}" destId="{490A0D8F-F324-4E19-A949-E07A79BF5C50}" srcOrd="1" destOrd="0" presId="urn:microsoft.com/office/officeart/2005/8/layout/hierarchy2"/>
    <dgm:cxn modelId="{C78FD46F-0D01-4979-BD20-970A7091C168}" type="presParOf" srcId="{490A0D8F-F324-4E19-A949-E07A79BF5C50}" destId="{CBF932C6-C857-4654-9BE2-7D147AF1B1AE}" srcOrd="0" destOrd="0" presId="urn:microsoft.com/office/officeart/2005/8/layout/hierarchy2"/>
    <dgm:cxn modelId="{8B09DD99-8B28-4342-88E7-93E7B5EEEF4F}" type="presParOf" srcId="{CBF932C6-C857-4654-9BE2-7D147AF1B1AE}" destId="{A9E94F77-DD19-412D-A794-7DC098DE8CD3}" srcOrd="0" destOrd="0" presId="urn:microsoft.com/office/officeart/2005/8/layout/hierarchy2"/>
    <dgm:cxn modelId="{2FAD693C-8750-44CA-85EE-16BD8BDEC259}" type="presParOf" srcId="{490A0D8F-F324-4E19-A949-E07A79BF5C50}" destId="{C8F43B10-BD3B-4906-A675-3642AC925643}" srcOrd="1" destOrd="0" presId="urn:microsoft.com/office/officeart/2005/8/layout/hierarchy2"/>
    <dgm:cxn modelId="{945D316F-4BB8-4456-9558-A5E05498FC67}" type="presParOf" srcId="{C8F43B10-BD3B-4906-A675-3642AC925643}" destId="{6F8CBE3E-6B38-47C6-8E0A-7479E0DFEA40}" srcOrd="0" destOrd="0" presId="urn:microsoft.com/office/officeart/2005/8/layout/hierarchy2"/>
    <dgm:cxn modelId="{56872AD0-471E-4DA2-A2D7-67A68A4C1D97}" type="presParOf" srcId="{C8F43B10-BD3B-4906-A675-3642AC925643}" destId="{8F737C13-9D01-49CF-A51A-7779BC9F9399}" srcOrd="1" destOrd="0" presId="urn:microsoft.com/office/officeart/2005/8/layout/hierarchy2"/>
    <dgm:cxn modelId="{1973A021-FF64-4456-AB23-0AD72D4E8B06}" type="presParOf" srcId="{8F737C13-9D01-49CF-A51A-7779BC9F9399}" destId="{E8EAA017-5281-407B-9569-6DB60738B187}" srcOrd="0" destOrd="0" presId="urn:microsoft.com/office/officeart/2005/8/layout/hierarchy2"/>
    <dgm:cxn modelId="{09A27DDC-37CB-4EC6-921B-68165EC8DDA3}" type="presParOf" srcId="{E8EAA017-5281-407B-9569-6DB60738B187}" destId="{A3E6A5BA-4A0B-4BEC-8290-D8848F5D357C}" srcOrd="0" destOrd="0" presId="urn:microsoft.com/office/officeart/2005/8/layout/hierarchy2"/>
    <dgm:cxn modelId="{FE327BB1-57AC-48F2-8E54-F7264986830F}" type="presParOf" srcId="{8F737C13-9D01-49CF-A51A-7779BC9F9399}" destId="{59552F21-95D3-47EF-BCC1-4765BAAFBB82}" srcOrd="1" destOrd="0" presId="urn:microsoft.com/office/officeart/2005/8/layout/hierarchy2"/>
    <dgm:cxn modelId="{CE4DF4CD-74C8-4FA2-B1BD-050D60FE108E}" type="presParOf" srcId="{59552F21-95D3-47EF-BCC1-4765BAAFBB82}" destId="{C08BF592-05DA-4B62-947B-ED7C290231E1}" srcOrd="0" destOrd="0" presId="urn:microsoft.com/office/officeart/2005/8/layout/hierarchy2"/>
    <dgm:cxn modelId="{BE6BC34C-B173-4D7E-81C6-0028F0128C44}" type="presParOf" srcId="{59552F21-95D3-47EF-BCC1-4765BAAFBB82}" destId="{D546CD8D-A667-40A7-A9AF-88294EF1AE57}" srcOrd="1" destOrd="0" presId="urn:microsoft.com/office/officeart/2005/8/layout/hierarchy2"/>
    <dgm:cxn modelId="{D65AE955-F51A-4C95-9D3C-2CEE2A39315C}" type="presParOf" srcId="{8F737C13-9D01-49CF-A51A-7779BC9F9399}" destId="{27E7EE04-BB3C-4E58-9395-749C0E8CA96E}" srcOrd="2" destOrd="0" presId="urn:microsoft.com/office/officeart/2005/8/layout/hierarchy2"/>
    <dgm:cxn modelId="{025B77DF-CDF8-471F-B4C9-E289C63C9E1A}" type="presParOf" srcId="{27E7EE04-BB3C-4E58-9395-749C0E8CA96E}" destId="{9EDB0428-063F-4674-98B0-9872E5F0CE63}" srcOrd="0" destOrd="0" presId="urn:microsoft.com/office/officeart/2005/8/layout/hierarchy2"/>
    <dgm:cxn modelId="{EC02D2CD-6135-46DB-B122-7252E83FB112}" type="presParOf" srcId="{8F737C13-9D01-49CF-A51A-7779BC9F9399}" destId="{E0A3F54D-7B6B-4AFC-BF33-80BB3038F733}" srcOrd="3" destOrd="0" presId="urn:microsoft.com/office/officeart/2005/8/layout/hierarchy2"/>
    <dgm:cxn modelId="{2CD4B922-EE85-44E9-BF63-769409E246A2}" type="presParOf" srcId="{E0A3F54D-7B6B-4AFC-BF33-80BB3038F733}" destId="{8C2D5EF2-096E-4BF2-8536-1860DAABA527}" srcOrd="0" destOrd="0" presId="urn:microsoft.com/office/officeart/2005/8/layout/hierarchy2"/>
    <dgm:cxn modelId="{1BBA3399-DD9A-4D7A-9F8B-CA93632F3DA1}" type="presParOf" srcId="{E0A3F54D-7B6B-4AFC-BF33-80BB3038F733}" destId="{2117760A-33C7-4754-BB8E-07A2E36E1DBA}" srcOrd="1" destOrd="0" presId="urn:microsoft.com/office/officeart/2005/8/layout/hierarchy2"/>
    <dgm:cxn modelId="{8E46A126-0810-4F8D-8D24-61AA651C79DC}" type="presParOf" srcId="{8F737C13-9D01-49CF-A51A-7779BC9F9399}" destId="{D60444A5-E4A6-4ADB-B6B2-628C13EBB7E5}" srcOrd="4" destOrd="0" presId="urn:microsoft.com/office/officeart/2005/8/layout/hierarchy2"/>
    <dgm:cxn modelId="{88A21A1B-7DCD-4C47-9F03-B58DB23103D6}" type="presParOf" srcId="{D60444A5-E4A6-4ADB-B6B2-628C13EBB7E5}" destId="{1E0BBFE5-1166-4585-86DA-33C90CB9E113}" srcOrd="0" destOrd="0" presId="urn:microsoft.com/office/officeart/2005/8/layout/hierarchy2"/>
    <dgm:cxn modelId="{A99644D5-009B-4C5A-871E-4F0CF2B6E9A1}" type="presParOf" srcId="{8F737C13-9D01-49CF-A51A-7779BC9F9399}" destId="{116813F7-3216-4A32-89EE-88DE9746AA90}" srcOrd="5" destOrd="0" presId="urn:microsoft.com/office/officeart/2005/8/layout/hierarchy2"/>
    <dgm:cxn modelId="{73A3E25D-5012-45EF-BD12-28BE61F6AA0A}" type="presParOf" srcId="{116813F7-3216-4A32-89EE-88DE9746AA90}" destId="{F1B19352-E23D-4EA6-A1F5-AC09F6335A3A}" srcOrd="0" destOrd="0" presId="urn:microsoft.com/office/officeart/2005/8/layout/hierarchy2"/>
    <dgm:cxn modelId="{5CA77F05-92E5-4CE9-BD3C-A11BD5B97973}" type="presParOf" srcId="{116813F7-3216-4A32-89EE-88DE9746AA90}" destId="{87A63D56-5050-473A-9008-D3F41FA15616}" srcOrd="1" destOrd="0" presId="urn:microsoft.com/office/officeart/2005/8/layout/hierarchy2"/>
    <dgm:cxn modelId="{650C6E37-7E24-422B-97CC-87184025905E}" type="presParOf" srcId="{490A0D8F-F324-4E19-A949-E07A79BF5C50}" destId="{C83C4AF7-F488-4566-889B-9AC286F2F9F5}" srcOrd="2" destOrd="0" presId="urn:microsoft.com/office/officeart/2005/8/layout/hierarchy2"/>
    <dgm:cxn modelId="{3CC33875-E571-4130-A04F-B229887B5327}" type="presParOf" srcId="{C83C4AF7-F488-4566-889B-9AC286F2F9F5}" destId="{E8AB293B-A188-4973-AA88-B52518600FB0}" srcOrd="0" destOrd="0" presId="urn:microsoft.com/office/officeart/2005/8/layout/hierarchy2"/>
    <dgm:cxn modelId="{1DC2EBCF-E66B-4956-90A0-D635814D7E93}" type="presParOf" srcId="{490A0D8F-F324-4E19-A949-E07A79BF5C50}" destId="{34BBE4C7-C308-4469-87F5-7C733FA7BDFB}" srcOrd="3" destOrd="0" presId="urn:microsoft.com/office/officeart/2005/8/layout/hierarchy2"/>
    <dgm:cxn modelId="{3844F2F8-799D-40F9-99D9-A86383DFBC04}" type="presParOf" srcId="{34BBE4C7-C308-4469-87F5-7C733FA7BDFB}" destId="{1F3B83C7-8410-4925-A7E7-3DAA08D3C3D7}" srcOrd="0" destOrd="0" presId="urn:microsoft.com/office/officeart/2005/8/layout/hierarchy2"/>
    <dgm:cxn modelId="{47F2219D-3E48-4D51-AE31-37182E0CECD3}" type="presParOf" srcId="{34BBE4C7-C308-4469-87F5-7C733FA7BDFB}" destId="{F346F53B-8CE4-4EA8-883F-FF39AA33E5EB}" srcOrd="1" destOrd="0" presId="urn:microsoft.com/office/officeart/2005/8/layout/hierarchy2"/>
    <dgm:cxn modelId="{DF4F3049-4C1D-4E79-82BD-9D7525B84DEF}" type="presParOf" srcId="{F346F53B-8CE4-4EA8-883F-FF39AA33E5EB}" destId="{51F75051-6B68-48AC-A727-E3AAC0407611}" srcOrd="0" destOrd="0" presId="urn:microsoft.com/office/officeart/2005/8/layout/hierarchy2"/>
    <dgm:cxn modelId="{DDE1EF9E-AB15-4DBA-B511-70CF00EB4097}" type="presParOf" srcId="{51F75051-6B68-48AC-A727-E3AAC0407611}" destId="{A278EFD2-2092-4CBC-A594-1232C8709455}" srcOrd="0" destOrd="0" presId="urn:microsoft.com/office/officeart/2005/8/layout/hierarchy2"/>
    <dgm:cxn modelId="{9888233D-8245-475F-9446-CECC26101BD7}" type="presParOf" srcId="{F346F53B-8CE4-4EA8-883F-FF39AA33E5EB}" destId="{B8D1E90A-B52B-4DC7-A1FF-3976E3F8DFF9}" srcOrd="1" destOrd="0" presId="urn:microsoft.com/office/officeart/2005/8/layout/hierarchy2"/>
    <dgm:cxn modelId="{8EA7CA3E-BBE9-4FF5-9A10-6F6E6D5F8BA4}" type="presParOf" srcId="{B8D1E90A-B52B-4DC7-A1FF-3976E3F8DFF9}" destId="{558A98AC-0529-44E2-86C4-663B621CC32E}" srcOrd="0" destOrd="0" presId="urn:microsoft.com/office/officeart/2005/8/layout/hierarchy2"/>
    <dgm:cxn modelId="{CCCAF45A-0634-47AB-AB2C-AB66FE58D1E6}" type="presParOf" srcId="{B8D1E90A-B52B-4DC7-A1FF-3976E3F8DFF9}" destId="{CC561391-AD84-4990-B583-DBE88AF58CD4}" srcOrd="1" destOrd="0" presId="urn:microsoft.com/office/officeart/2005/8/layout/hierarchy2"/>
    <dgm:cxn modelId="{09DF0F5C-3891-4DC5-B61A-9F12E36238CB}" type="presParOf" srcId="{F346F53B-8CE4-4EA8-883F-FF39AA33E5EB}" destId="{289E618A-0637-475F-902A-B743CA03688C}" srcOrd="2" destOrd="0" presId="urn:microsoft.com/office/officeart/2005/8/layout/hierarchy2"/>
    <dgm:cxn modelId="{07BC7125-55EB-486E-B007-C8E12C4D5B13}" type="presParOf" srcId="{289E618A-0637-475F-902A-B743CA03688C}" destId="{D85DCA11-3A51-4165-8162-7C4066F0C579}" srcOrd="0" destOrd="0" presId="urn:microsoft.com/office/officeart/2005/8/layout/hierarchy2"/>
    <dgm:cxn modelId="{2E690327-AE19-4999-B1DB-8BBB93624441}" type="presParOf" srcId="{F346F53B-8CE4-4EA8-883F-FF39AA33E5EB}" destId="{04A3F46B-5EB0-4A38-998F-F09BE74031BB}" srcOrd="3" destOrd="0" presId="urn:microsoft.com/office/officeart/2005/8/layout/hierarchy2"/>
    <dgm:cxn modelId="{F36ADAD8-BFDA-46D5-84FB-44A62A4B3E11}" type="presParOf" srcId="{04A3F46B-5EB0-4A38-998F-F09BE74031BB}" destId="{8EEB3209-CDB1-4A87-8A43-ADF75BA2B42A}" srcOrd="0" destOrd="0" presId="urn:microsoft.com/office/officeart/2005/8/layout/hierarchy2"/>
    <dgm:cxn modelId="{BFBF26ED-53B2-4027-A2E9-D13A1848EFE6}" type="presParOf" srcId="{04A3F46B-5EB0-4A38-998F-F09BE74031BB}" destId="{A6D01F2F-0964-408A-9B15-41E56EF959FE}" srcOrd="1" destOrd="0" presId="urn:microsoft.com/office/officeart/2005/8/layout/hierarchy2"/>
    <dgm:cxn modelId="{00CEE7DF-50BF-40E2-BFE0-9BB528420E90}" type="presParOf" srcId="{F346F53B-8CE4-4EA8-883F-FF39AA33E5EB}" destId="{D55DC3E9-0ECE-4F4F-86A2-307EA0A47C95}" srcOrd="4" destOrd="0" presId="urn:microsoft.com/office/officeart/2005/8/layout/hierarchy2"/>
    <dgm:cxn modelId="{237779C8-16EE-413D-9DD8-3BA3FF13947F}" type="presParOf" srcId="{D55DC3E9-0ECE-4F4F-86A2-307EA0A47C95}" destId="{4D9170C4-C90D-4E40-B177-0646C465FB7E}" srcOrd="0" destOrd="0" presId="urn:microsoft.com/office/officeart/2005/8/layout/hierarchy2"/>
    <dgm:cxn modelId="{8816DED5-5905-41EC-81AC-22097BF791DD}" type="presParOf" srcId="{F346F53B-8CE4-4EA8-883F-FF39AA33E5EB}" destId="{DC803C38-CE53-4DF5-BF9C-E5FB2BC01515}" srcOrd="5" destOrd="0" presId="urn:microsoft.com/office/officeart/2005/8/layout/hierarchy2"/>
    <dgm:cxn modelId="{8FA65478-34AD-4BC3-86E4-C456296E60E3}" type="presParOf" srcId="{DC803C38-CE53-4DF5-BF9C-E5FB2BC01515}" destId="{51C42743-628C-4374-950A-327B632F52A7}" srcOrd="0" destOrd="0" presId="urn:microsoft.com/office/officeart/2005/8/layout/hierarchy2"/>
    <dgm:cxn modelId="{C7880058-4CD5-4D8C-901C-233634DF5031}" type="presParOf" srcId="{DC803C38-CE53-4DF5-BF9C-E5FB2BC01515}" destId="{037694F8-9ACB-4AF4-A093-245495486329}" srcOrd="1" destOrd="0" presId="urn:microsoft.com/office/officeart/2005/8/layout/hierarchy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219C65-3958-4B7F-B4B9-78F80965598E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616D8E45-66C2-4993-8BB4-60CD373C1978}">
      <dgm:prSet phldrT="[Текст]" custT="1"/>
      <dgm:spPr>
        <a:solidFill>
          <a:srgbClr val="195CD3"/>
        </a:solidFill>
        <a:ln>
          <a:noFill/>
        </a:ln>
      </dgm:spPr>
      <dgm:t>
        <a:bodyPr/>
        <a:lstStyle/>
        <a:p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Школьная команда</a:t>
          </a: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: советник директора по воспитанию, директор, заместитель директора по воспитанию, вожатый…</a:t>
          </a:r>
        </a:p>
      </dgm:t>
    </dgm:pt>
    <dgm:pt modelId="{E33B61BF-5BBC-4F3E-B384-560D2F273F97}" type="parTrans" cxnId="{85BB49D1-163A-4923-BAFD-A6CDC9BBD5A9}">
      <dgm:prSet/>
      <dgm:spPr/>
      <dgm:t>
        <a:bodyPr/>
        <a:lstStyle/>
        <a:p>
          <a:endParaRPr lang="ru-RU"/>
        </a:p>
      </dgm:t>
    </dgm:pt>
    <dgm:pt modelId="{A5BB0491-0E01-4BB4-ADF3-AD34B30F7408}" type="sibTrans" cxnId="{85BB49D1-163A-4923-BAFD-A6CDC9BBD5A9}">
      <dgm:prSet/>
      <dgm:spPr>
        <a:solidFill>
          <a:schemeClr val="bg2"/>
        </a:solidFill>
      </dgm:spPr>
      <dgm:t>
        <a:bodyPr/>
        <a:lstStyle/>
        <a:p>
          <a:endParaRPr lang="ru-RU"/>
        </a:p>
      </dgm:t>
    </dgm:pt>
    <dgm:pt modelId="{03BA104E-2A98-4B47-B63C-5636BC3E767D}">
      <dgm:prSet phldrT="[Текст]" custT="1"/>
      <dgm:spPr>
        <a:solidFill>
          <a:srgbClr val="195CD3"/>
        </a:solidFill>
      </dgm:spPr>
      <dgm:t>
        <a:bodyPr/>
        <a:lstStyle/>
        <a:p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Муниципальный координатор</a:t>
          </a:r>
        </a:p>
      </dgm:t>
    </dgm:pt>
    <dgm:pt modelId="{CEAE57C6-346E-40CC-9F6E-1B5407906637}" type="parTrans" cxnId="{8BF87437-E0DE-45E5-8BD7-CD5B325F158E}">
      <dgm:prSet/>
      <dgm:spPr/>
      <dgm:t>
        <a:bodyPr/>
        <a:lstStyle/>
        <a:p>
          <a:endParaRPr lang="ru-RU"/>
        </a:p>
      </dgm:t>
    </dgm:pt>
    <dgm:pt modelId="{6ED4C0E0-EB50-4A02-B8E4-6494A9A72BAC}" type="sibTrans" cxnId="{8BF87437-E0DE-45E5-8BD7-CD5B325F158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3967C1E4-F6E0-4A4B-B725-7373E01B0CA0}">
      <dgm:prSet phldrT="[Текст]"/>
      <dgm:spPr>
        <a:solidFill>
          <a:srgbClr val="195CD3"/>
        </a:solidFill>
      </dgm:spPr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Региональный штаб</a:t>
          </a:r>
        </a:p>
      </dgm:t>
    </dgm:pt>
    <dgm:pt modelId="{1EFFAC60-3EC0-4EBE-91DD-A72D71F240CB}" type="parTrans" cxnId="{46EF9F5F-9742-4A90-93F4-3E8680D60A9D}">
      <dgm:prSet/>
      <dgm:spPr/>
      <dgm:t>
        <a:bodyPr/>
        <a:lstStyle/>
        <a:p>
          <a:endParaRPr lang="ru-RU"/>
        </a:p>
      </dgm:t>
    </dgm:pt>
    <dgm:pt modelId="{31DB043E-A3CB-46BB-AC37-0A96D27F4BC6}" type="sibTrans" cxnId="{46EF9F5F-9742-4A90-93F4-3E8680D60A9D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6DF2A5C3-D792-4BBF-95F0-D1DAE7507171}" type="pres">
      <dgm:prSet presAssocID="{83219C65-3958-4B7F-B4B9-78F80965598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8DD701D-EAAF-4CBC-8ECE-409CE9549AE2}" type="pres">
      <dgm:prSet presAssocID="{616D8E45-66C2-4993-8BB4-60CD373C1978}" presName="gear1" presStyleLbl="node1" presStyleIdx="0" presStyleCnt="3" custScaleX="97187" custScaleY="910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5A060-E955-4809-B14C-C31319EF48F4}" type="pres">
      <dgm:prSet presAssocID="{616D8E45-66C2-4993-8BB4-60CD373C1978}" presName="gear1srcNode" presStyleLbl="node1" presStyleIdx="0" presStyleCnt="3"/>
      <dgm:spPr/>
      <dgm:t>
        <a:bodyPr/>
        <a:lstStyle/>
        <a:p>
          <a:endParaRPr lang="ru-RU"/>
        </a:p>
      </dgm:t>
    </dgm:pt>
    <dgm:pt modelId="{E8D63B9F-4588-46FB-A1AD-59B0BED85646}" type="pres">
      <dgm:prSet presAssocID="{616D8E45-66C2-4993-8BB4-60CD373C1978}" presName="gear1dstNode" presStyleLbl="node1" presStyleIdx="0" presStyleCnt="3"/>
      <dgm:spPr/>
      <dgm:t>
        <a:bodyPr/>
        <a:lstStyle/>
        <a:p>
          <a:endParaRPr lang="ru-RU"/>
        </a:p>
      </dgm:t>
    </dgm:pt>
    <dgm:pt modelId="{D7202872-4206-494B-9483-5C3558F02A4C}" type="pres">
      <dgm:prSet presAssocID="{03BA104E-2A98-4B47-B63C-5636BC3E767D}" presName="gear2" presStyleLbl="node1" presStyleIdx="1" presStyleCnt="3" custScaleX="113673" custScaleY="1187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9232A-2B71-4880-BE23-096D7387852A}" type="pres">
      <dgm:prSet presAssocID="{03BA104E-2A98-4B47-B63C-5636BC3E767D}" presName="gear2srcNode" presStyleLbl="node1" presStyleIdx="1" presStyleCnt="3"/>
      <dgm:spPr/>
      <dgm:t>
        <a:bodyPr/>
        <a:lstStyle/>
        <a:p>
          <a:endParaRPr lang="ru-RU"/>
        </a:p>
      </dgm:t>
    </dgm:pt>
    <dgm:pt modelId="{95ECC072-FFFA-4504-84A1-C417CECC328A}" type="pres">
      <dgm:prSet presAssocID="{03BA104E-2A98-4B47-B63C-5636BC3E767D}" presName="gear2dstNode" presStyleLbl="node1" presStyleIdx="1" presStyleCnt="3"/>
      <dgm:spPr/>
      <dgm:t>
        <a:bodyPr/>
        <a:lstStyle/>
        <a:p>
          <a:endParaRPr lang="ru-RU"/>
        </a:p>
      </dgm:t>
    </dgm:pt>
    <dgm:pt modelId="{43FFF765-59DD-46C8-ACE7-7D215363B006}" type="pres">
      <dgm:prSet presAssocID="{3967C1E4-F6E0-4A4B-B725-7373E01B0CA0}" presName="gear3" presStyleLbl="node1" presStyleIdx="2" presStyleCnt="3" custLinFactNeighborY="-569"/>
      <dgm:spPr/>
      <dgm:t>
        <a:bodyPr/>
        <a:lstStyle/>
        <a:p>
          <a:endParaRPr lang="ru-RU"/>
        </a:p>
      </dgm:t>
    </dgm:pt>
    <dgm:pt modelId="{F6056BEA-DBF2-458F-BC47-EDEC1893EE60}" type="pres">
      <dgm:prSet presAssocID="{3967C1E4-F6E0-4A4B-B725-7373E01B0CA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30191-BF3C-4391-AF46-C658621A3029}" type="pres">
      <dgm:prSet presAssocID="{3967C1E4-F6E0-4A4B-B725-7373E01B0CA0}" presName="gear3srcNode" presStyleLbl="node1" presStyleIdx="2" presStyleCnt="3"/>
      <dgm:spPr/>
      <dgm:t>
        <a:bodyPr/>
        <a:lstStyle/>
        <a:p>
          <a:endParaRPr lang="ru-RU"/>
        </a:p>
      </dgm:t>
    </dgm:pt>
    <dgm:pt modelId="{D6DB06A1-47B3-4191-A19F-BACB4764171E}" type="pres">
      <dgm:prSet presAssocID="{3967C1E4-F6E0-4A4B-B725-7373E01B0CA0}" presName="gear3dstNode" presStyleLbl="node1" presStyleIdx="2" presStyleCnt="3"/>
      <dgm:spPr/>
      <dgm:t>
        <a:bodyPr/>
        <a:lstStyle/>
        <a:p>
          <a:endParaRPr lang="ru-RU"/>
        </a:p>
      </dgm:t>
    </dgm:pt>
    <dgm:pt modelId="{89B6F336-813B-4756-B8A1-250CF0F6530E}" type="pres">
      <dgm:prSet presAssocID="{A5BB0491-0E01-4BB4-ADF3-AD34B30F7408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1697D4A4-A441-4128-89E3-B2BB98A1DCA2}" type="pres">
      <dgm:prSet presAssocID="{6ED4C0E0-EB50-4A02-B8E4-6494A9A72BAC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193DFEDC-E4BD-4498-871D-4AA7A1B1A301}" type="pres">
      <dgm:prSet presAssocID="{31DB043E-A3CB-46BB-AC37-0A96D27F4BC6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59BD8806-EDDF-4134-963B-F17EF2736741}" type="presOf" srcId="{03BA104E-2A98-4B47-B63C-5636BC3E767D}" destId="{F599232A-2B71-4880-BE23-096D7387852A}" srcOrd="1" destOrd="0" presId="urn:microsoft.com/office/officeart/2005/8/layout/gear1"/>
    <dgm:cxn modelId="{CECFB051-F09D-4C7B-A5AB-3854B6FB8DB4}" type="presOf" srcId="{03BA104E-2A98-4B47-B63C-5636BC3E767D}" destId="{D7202872-4206-494B-9483-5C3558F02A4C}" srcOrd="0" destOrd="0" presId="urn:microsoft.com/office/officeart/2005/8/layout/gear1"/>
    <dgm:cxn modelId="{217A1358-4F4C-4AAD-883A-03B5524ECF4C}" type="presOf" srcId="{6ED4C0E0-EB50-4A02-B8E4-6494A9A72BAC}" destId="{1697D4A4-A441-4128-89E3-B2BB98A1DCA2}" srcOrd="0" destOrd="0" presId="urn:microsoft.com/office/officeart/2005/8/layout/gear1"/>
    <dgm:cxn modelId="{46EF9F5F-9742-4A90-93F4-3E8680D60A9D}" srcId="{83219C65-3958-4B7F-B4B9-78F80965598E}" destId="{3967C1E4-F6E0-4A4B-B725-7373E01B0CA0}" srcOrd="2" destOrd="0" parTransId="{1EFFAC60-3EC0-4EBE-91DD-A72D71F240CB}" sibTransId="{31DB043E-A3CB-46BB-AC37-0A96D27F4BC6}"/>
    <dgm:cxn modelId="{F8D8B613-6072-44C4-A411-BEA32B3D7580}" type="presOf" srcId="{616D8E45-66C2-4993-8BB4-60CD373C1978}" destId="{6FA5A060-E955-4809-B14C-C31319EF48F4}" srcOrd="1" destOrd="0" presId="urn:microsoft.com/office/officeart/2005/8/layout/gear1"/>
    <dgm:cxn modelId="{54F56FCF-A46E-4D71-916A-A00AED6F62D2}" type="presOf" srcId="{3967C1E4-F6E0-4A4B-B725-7373E01B0CA0}" destId="{43FFF765-59DD-46C8-ACE7-7D215363B006}" srcOrd="0" destOrd="0" presId="urn:microsoft.com/office/officeart/2005/8/layout/gear1"/>
    <dgm:cxn modelId="{FA0D8147-F45A-4BA5-AB11-A0C8F4DB9B46}" type="presOf" srcId="{31DB043E-A3CB-46BB-AC37-0A96D27F4BC6}" destId="{193DFEDC-E4BD-4498-871D-4AA7A1B1A301}" srcOrd="0" destOrd="0" presId="urn:microsoft.com/office/officeart/2005/8/layout/gear1"/>
    <dgm:cxn modelId="{72B08AD3-7400-4743-989C-91C2DF637680}" type="presOf" srcId="{616D8E45-66C2-4993-8BB4-60CD373C1978}" destId="{E8D63B9F-4588-46FB-A1AD-59B0BED85646}" srcOrd="2" destOrd="0" presId="urn:microsoft.com/office/officeart/2005/8/layout/gear1"/>
    <dgm:cxn modelId="{1EBF8C26-9DF0-484C-A648-95E44F1B00C5}" type="presOf" srcId="{03BA104E-2A98-4B47-B63C-5636BC3E767D}" destId="{95ECC072-FFFA-4504-84A1-C417CECC328A}" srcOrd="2" destOrd="0" presId="urn:microsoft.com/office/officeart/2005/8/layout/gear1"/>
    <dgm:cxn modelId="{8BF87437-E0DE-45E5-8BD7-CD5B325F158E}" srcId="{83219C65-3958-4B7F-B4B9-78F80965598E}" destId="{03BA104E-2A98-4B47-B63C-5636BC3E767D}" srcOrd="1" destOrd="0" parTransId="{CEAE57C6-346E-40CC-9F6E-1B5407906637}" sibTransId="{6ED4C0E0-EB50-4A02-B8E4-6494A9A72BAC}"/>
    <dgm:cxn modelId="{6F89365B-9081-4A32-80FD-B4D95EC65DAE}" type="presOf" srcId="{616D8E45-66C2-4993-8BB4-60CD373C1978}" destId="{98DD701D-EAAF-4CBC-8ECE-409CE9549AE2}" srcOrd="0" destOrd="0" presId="urn:microsoft.com/office/officeart/2005/8/layout/gear1"/>
    <dgm:cxn modelId="{1B7CCC58-1948-4222-A0D5-B566430B1317}" type="presOf" srcId="{3967C1E4-F6E0-4A4B-B725-7373E01B0CA0}" destId="{D6DB06A1-47B3-4191-A19F-BACB4764171E}" srcOrd="3" destOrd="0" presId="urn:microsoft.com/office/officeart/2005/8/layout/gear1"/>
    <dgm:cxn modelId="{B09FA88C-8ED4-4A4D-95E7-FB1A196F2D86}" type="presOf" srcId="{A5BB0491-0E01-4BB4-ADF3-AD34B30F7408}" destId="{89B6F336-813B-4756-B8A1-250CF0F6530E}" srcOrd="0" destOrd="0" presId="urn:microsoft.com/office/officeart/2005/8/layout/gear1"/>
    <dgm:cxn modelId="{85BB49D1-163A-4923-BAFD-A6CDC9BBD5A9}" srcId="{83219C65-3958-4B7F-B4B9-78F80965598E}" destId="{616D8E45-66C2-4993-8BB4-60CD373C1978}" srcOrd="0" destOrd="0" parTransId="{E33B61BF-5BBC-4F3E-B384-560D2F273F97}" sibTransId="{A5BB0491-0E01-4BB4-ADF3-AD34B30F7408}"/>
    <dgm:cxn modelId="{671AF7F9-8046-4D7B-86F1-460CD7B76879}" type="presOf" srcId="{3967C1E4-F6E0-4A4B-B725-7373E01B0CA0}" destId="{F6056BEA-DBF2-458F-BC47-EDEC1893EE60}" srcOrd="1" destOrd="0" presId="urn:microsoft.com/office/officeart/2005/8/layout/gear1"/>
    <dgm:cxn modelId="{298963BE-3FBD-4DCA-9B7F-DCCE50843AA2}" type="presOf" srcId="{3967C1E4-F6E0-4A4B-B725-7373E01B0CA0}" destId="{81330191-BF3C-4391-AF46-C658621A3029}" srcOrd="2" destOrd="0" presId="urn:microsoft.com/office/officeart/2005/8/layout/gear1"/>
    <dgm:cxn modelId="{E214E69F-2FB1-4DFC-860D-8716B672BE90}" type="presOf" srcId="{83219C65-3958-4B7F-B4B9-78F80965598E}" destId="{6DF2A5C3-D792-4BBF-95F0-D1DAE7507171}" srcOrd="0" destOrd="0" presId="urn:microsoft.com/office/officeart/2005/8/layout/gear1"/>
    <dgm:cxn modelId="{6808DCFC-88D8-49C2-A00C-C0E1F6D42F71}" type="presParOf" srcId="{6DF2A5C3-D792-4BBF-95F0-D1DAE7507171}" destId="{98DD701D-EAAF-4CBC-8ECE-409CE9549AE2}" srcOrd="0" destOrd="0" presId="urn:microsoft.com/office/officeart/2005/8/layout/gear1"/>
    <dgm:cxn modelId="{19EF5173-A5AC-4AF9-BB73-179F0FC4AA3D}" type="presParOf" srcId="{6DF2A5C3-D792-4BBF-95F0-D1DAE7507171}" destId="{6FA5A060-E955-4809-B14C-C31319EF48F4}" srcOrd="1" destOrd="0" presId="urn:microsoft.com/office/officeart/2005/8/layout/gear1"/>
    <dgm:cxn modelId="{790723C8-95A8-47B6-A063-27BA44031EFE}" type="presParOf" srcId="{6DF2A5C3-D792-4BBF-95F0-D1DAE7507171}" destId="{E8D63B9F-4588-46FB-A1AD-59B0BED85646}" srcOrd="2" destOrd="0" presId="urn:microsoft.com/office/officeart/2005/8/layout/gear1"/>
    <dgm:cxn modelId="{200D05B0-2254-4448-A03F-DAB744E23DA8}" type="presParOf" srcId="{6DF2A5C3-D792-4BBF-95F0-D1DAE7507171}" destId="{D7202872-4206-494B-9483-5C3558F02A4C}" srcOrd="3" destOrd="0" presId="urn:microsoft.com/office/officeart/2005/8/layout/gear1"/>
    <dgm:cxn modelId="{87FFDC4B-D7B3-4AFC-9EEB-21B981B4A691}" type="presParOf" srcId="{6DF2A5C3-D792-4BBF-95F0-D1DAE7507171}" destId="{F599232A-2B71-4880-BE23-096D7387852A}" srcOrd="4" destOrd="0" presId="urn:microsoft.com/office/officeart/2005/8/layout/gear1"/>
    <dgm:cxn modelId="{36BB24C3-BEE4-4E35-8A78-C15128FE70E9}" type="presParOf" srcId="{6DF2A5C3-D792-4BBF-95F0-D1DAE7507171}" destId="{95ECC072-FFFA-4504-84A1-C417CECC328A}" srcOrd="5" destOrd="0" presId="urn:microsoft.com/office/officeart/2005/8/layout/gear1"/>
    <dgm:cxn modelId="{1E86C240-AF0A-42D7-A74A-ADBE4516763F}" type="presParOf" srcId="{6DF2A5C3-D792-4BBF-95F0-D1DAE7507171}" destId="{43FFF765-59DD-46C8-ACE7-7D215363B006}" srcOrd="6" destOrd="0" presId="urn:microsoft.com/office/officeart/2005/8/layout/gear1"/>
    <dgm:cxn modelId="{FE145588-F89C-436A-8D85-EDC2D0128901}" type="presParOf" srcId="{6DF2A5C3-D792-4BBF-95F0-D1DAE7507171}" destId="{F6056BEA-DBF2-458F-BC47-EDEC1893EE60}" srcOrd="7" destOrd="0" presId="urn:microsoft.com/office/officeart/2005/8/layout/gear1"/>
    <dgm:cxn modelId="{0304330E-59D5-4853-A2B7-8B8025FAE61B}" type="presParOf" srcId="{6DF2A5C3-D792-4BBF-95F0-D1DAE7507171}" destId="{81330191-BF3C-4391-AF46-C658621A3029}" srcOrd="8" destOrd="0" presId="urn:microsoft.com/office/officeart/2005/8/layout/gear1"/>
    <dgm:cxn modelId="{8EE13665-8469-4856-9D57-431D10654AA3}" type="presParOf" srcId="{6DF2A5C3-D792-4BBF-95F0-D1DAE7507171}" destId="{D6DB06A1-47B3-4191-A19F-BACB4764171E}" srcOrd="9" destOrd="0" presId="urn:microsoft.com/office/officeart/2005/8/layout/gear1"/>
    <dgm:cxn modelId="{B3989F97-8841-408F-A2C2-AB2097A2EC9F}" type="presParOf" srcId="{6DF2A5C3-D792-4BBF-95F0-D1DAE7507171}" destId="{89B6F336-813B-4756-B8A1-250CF0F6530E}" srcOrd="10" destOrd="0" presId="urn:microsoft.com/office/officeart/2005/8/layout/gear1"/>
    <dgm:cxn modelId="{BD6739D8-20AB-4F7D-B16A-4076BFA34333}" type="presParOf" srcId="{6DF2A5C3-D792-4BBF-95F0-D1DAE7507171}" destId="{1697D4A4-A441-4128-89E3-B2BB98A1DCA2}" srcOrd="11" destOrd="0" presId="urn:microsoft.com/office/officeart/2005/8/layout/gear1"/>
    <dgm:cxn modelId="{180A21E7-FA91-41A9-9539-7A67AC372D41}" type="presParOf" srcId="{6DF2A5C3-D792-4BBF-95F0-D1DAE7507171}" destId="{193DFEDC-E4BD-4498-871D-4AA7A1B1A301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96AFFD-7626-4D45-9D05-D3E960AC18EE}" type="doc">
      <dgm:prSet loTypeId="urn:microsoft.com/office/officeart/2005/8/layout/target3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960453F-FC1B-4006-8CBB-3327CA8045DE}">
      <dgm:prSet phldrT="[Текст]"/>
      <dgm:spPr>
        <a:ln>
          <a:solidFill>
            <a:srgbClr val="BDB9E1"/>
          </a:solidFill>
        </a:ln>
      </dgm:spPr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Региональная платформа формирования сетевых кластеров</a:t>
          </a:r>
        </a:p>
      </dgm:t>
    </dgm:pt>
    <dgm:pt modelId="{EF37D31F-DA35-4B53-832E-8682B787D572}" type="parTrans" cxnId="{1081589C-1E81-4DFD-961E-CC720536E28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E1A411-49D0-4E7C-81A3-8A8B4265012A}" type="sibTrans" cxnId="{1081589C-1E81-4DFD-961E-CC720536E28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49A80B-83A5-4799-9E24-BD91E94B6146}">
      <dgm:prSet phldrT="[Текст]"/>
      <dgm:spPr>
        <a:ln>
          <a:solidFill>
            <a:srgbClr val="BDB9E1"/>
          </a:solidFill>
        </a:ln>
      </dgm:spPr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Цифровой помощник построения индивидуального плана развития образовательной организации</a:t>
          </a:r>
        </a:p>
      </dgm:t>
    </dgm:pt>
    <dgm:pt modelId="{0063FEED-F2FC-439B-918E-4CC8CB5B5089}" type="parTrans" cxnId="{8D3FCB99-ED0C-49BF-9ECE-47B82477D59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7BC84A-A0DC-4A64-8FAF-0089B338A056}" type="sibTrans" cxnId="{8D3FCB99-ED0C-49BF-9ECE-47B82477D59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F0810F-8421-4531-B193-22C6106F5677}">
      <dgm:prSet phldrT="[Текст]" custT="1"/>
      <dgm:spPr>
        <a:ln>
          <a:solidFill>
            <a:srgbClr val="BDB9E1"/>
          </a:solidFill>
        </a:ln>
      </dgm:spPr>
      <dgm:t>
        <a:bodyPr/>
        <a:lstStyle/>
        <a:p>
          <a:r>
            <a:rPr lang="ru-RU" sz="1050" b="1" dirty="0">
              <a:latin typeface="Arial" panose="020B0604020202020204" pitchFamily="34" charset="0"/>
              <a:cs typeface="Arial" panose="020B0604020202020204" pitchFamily="34" charset="0"/>
            </a:rPr>
            <a:t>ИНСТРУМЕНТЫ</a:t>
          </a:r>
        </a:p>
      </dgm:t>
    </dgm:pt>
    <dgm:pt modelId="{BCAEA753-D92B-4D7E-91F3-C360FEB27394}" type="parTrans" cxnId="{87F0F703-1F26-4F36-A8C8-E55923D784FD}">
      <dgm:prSet/>
      <dgm:spPr/>
      <dgm:t>
        <a:bodyPr/>
        <a:lstStyle/>
        <a:p>
          <a:endParaRPr lang="ru-RU"/>
        </a:p>
      </dgm:t>
    </dgm:pt>
    <dgm:pt modelId="{6B12CD9E-455C-4E5E-AE8C-6C5317F23757}" type="sibTrans" cxnId="{87F0F703-1F26-4F36-A8C8-E55923D784FD}">
      <dgm:prSet/>
      <dgm:spPr/>
      <dgm:t>
        <a:bodyPr/>
        <a:lstStyle/>
        <a:p>
          <a:endParaRPr lang="ru-RU"/>
        </a:p>
      </dgm:t>
    </dgm:pt>
    <dgm:pt modelId="{3C0FC189-8E84-40B7-BBC8-2BE2D8DF54CD}" type="pres">
      <dgm:prSet presAssocID="{8F96AFFD-7626-4D45-9D05-D3E960AC18E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7B10F7-0936-4D3B-8C8D-A612F414FFDB}" type="pres">
      <dgm:prSet presAssocID="{A7F0810F-8421-4531-B193-22C6106F5677}" presName="circle1" presStyleLbl="node1" presStyleIdx="0" presStyleCnt="3"/>
      <dgm:spPr>
        <a:solidFill>
          <a:srgbClr val="195CD3"/>
        </a:solidFill>
      </dgm:spPr>
    </dgm:pt>
    <dgm:pt modelId="{A0063A99-D310-45F0-BB12-84C6FB448F90}" type="pres">
      <dgm:prSet presAssocID="{A7F0810F-8421-4531-B193-22C6106F5677}" presName="space" presStyleCnt="0"/>
      <dgm:spPr/>
    </dgm:pt>
    <dgm:pt modelId="{629104C5-38B9-4BB4-8846-CB788CCA906B}" type="pres">
      <dgm:prSet presAssocID="{A7F0810F-8421-4531-B193-22C6106F5677}" presName="rect1" presStyleLbl="alignAcc1" presStyleIdx="0" presStyleCnt="3" custLinFactNeighborX="9387" custLinFactNeighborY="-969"/>
      <dgm:spPr/>
      <dgm:t>
        <a:bodyPr/>
        <a:lstStyle/>
        <a:p>
          <a:endParaRPr lang="ru-RU"/>
        </a:p>
      </dgm:t>
    </dgm:pt>
    <dgm:pt modelId="{900CC4D4-377E-44E7-B608-11CEBA913BE0}" type="pres">
      <dgm:prSet presAssocID="{2960453F-FC1B-4006-8CBB-3327CA8045DE}" presName="vertSpace2" presStyleLbl="node1" presStyleIdx="0" presStyleCnt="3"/>
      <dgm:spPr/>
    </dgm:pt>
    <dgm:pt modelId="{FF97207F-E8A4-40B3-8FC6-7D30EBFD3DB8}" type="pres">
      <dgm:prSet presAssocID="{2960453F-FC1B-4006-8CBB-3327CA8045DE}" presName="circle2" presStyleLbl="node1" presStyleIdx="1" presStyleCnt="3"/>
      <dgm:spPr>
        <a:solidFill>
          <a:srgbClr val="BDB9E1"/>
        </a:solidFill>
      </dgm:spPr>
    </dgm:pt>
    <dgm:pt modelId="{BF9195AF-F9E2-44BF-A3B9-B6528988EF81}" type="pres">
      <dgm:prSet presAssocID="{2960453F-FC1B-4006-8CBB-3327CA8045DE}" presName="rect2" presStyleLbl="alignAcc1" presStyleIdx="1" presStyleCnt="3"/>
      <dgm:spPr/>
      <dgm:t>
        <a:bodyPr/>
        <a:lstStyle/>
        <a:p>
          <a:endParaRPr lang="ru-RU"/>
        </a:p>
      </dgm:t>
    </dgm:pt>
    <dgm:pt modelId="{8DB8CF5E-6A30-4807-9BA2-862110364B9F}" type="pres">
      <dgm:prSet presAssocID="{8F49A80B-83A5-4799-9E24-BD91E94B6146}" presName="vertSpace3" presStyleLbl="node1" presStyleIdx="1" presStyleCnt="3"/>
      <dgm:spPr/>
    </dgm:pt>
    <dgm:pt modelId="{FDAC5C32-9473-4E11-B804-EDDBC84800BD}" type="pres">
      <dgm:prSet presAssocID="{8F49A80B-83A5-4799-9E24-BD91E94B6146}" presName="circle3" presStyleLbl="node1" presStyleIdx="2" presStyleCnt="3"/>
      <dgm:spPr>
        <a:solidFill>
          <a:srgbClr val="BDB9E1"/>
        </a:solidFill>
      </dgm:spPr>
    </dgm:pt>
    <dgm:pt modelId="{97F1449F-D5E8-42CA-96F6-57FFB910141E}" type="pres">
      <dgm:prSet presAssocID="{8F49A80B-83A5-4799-9E24-BD91E94B6146}" presName="rect3" presStyleLbl="alignAcc1" presStyleIdx="2" presStyleCnt="3"/>
      <dgm:spPr/>
      <dgm:t>
        <a:bodyPr/>
        <a:lstStyle/>
        <a:p>
          <a:endParaRPr lang="ru-RU"/>
        </a:p>
      </dgm:t>
    </dgm:pt>
    <dgm:pt modelId="{55212228-D75D-441A-AD60-A664267AAECF}" type="pres">
      <dgm:prSet presAssocID="{A7F0810F-8421-4531-B193-22C6106F5677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51D0B-E4E7-4FEB-AD0E-AD602C235BE8}" type="pres">
      <dgm:prSet presAssocID="{2960453F-FC1B-4006-8CBB-3327CA8045DE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35FEE-F5FD-4D5E-983F-FA60B60F6D3C}" type="pres">
      <dgm:prSet presAssocID="{8F49A80B-83A5-4799-9E24-BD91E94B6146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EA0078-E4C4-40AB-9CF2-857C2B391521}" type="presOf" srcId="{A7F0810F-8421-4531-B193-22C6106F5677}" destId="{55212228-D75D-441A-AD60-A664267AAECF}" srcOrd="1" destOrd="0" presId="urn:microsoft.com/office/officeart/2005/8/layout/target3"/>
    <dgm:cxn modelId="{96D1F381-027F-4411-94DD-3D8FFECF5621}" type="presOf" srcId="{8F96AFFD-7626-4D45-9D05-D3E960AC18EE}" destId="{3C0FC189-8E84-40B7-BBC8-2BE2D8DF54CD}" srcOrd="0" destOrd="0" presId="urn:microsoft.com/office/officeart/2005/8/layout/target3"/>
    <dgm:cxn modelId="{8D3FCB99-ED0C-49BF-9ECE-47B82477D597}" srcId="{8F96AFFD-7626-4D45-9D05-D3E960AC18EE}" destId="{8F49A80B-83A5-4799-9E24-BD91E94B6146}" srcOrd="2" destOrd="0" parTransId="{0063FEED-F2FC-439B-918E-4CC8CB5B5089}" sibTransId="{8E7BC84A-A0DC-4A64-8FAF-0089B338A056}"/>
    <dgm:cxn modelId="{F8E4BE04-8796-42CF-A350-1AFAFEBE2FF8}" type="presOf" srcId="{A7F0810F-8421-4531-B193-22C6106F5677}" destId="{629104C5-38B9-4BB4-8846-CB788CCA906B}" srcOrd="0" destOrd="0" presId="urn:microsoft.com/office/officeart/2005/8/layout/target3"/>
    <dgm:cxn modelId="{C25988E8-A140-4347-B703-70411FF56233}" type="presOf" srcId="{8F49A80B-83A5-4799-9E24-BD91E94B6146}" destId="{77A35FEE-F5FD-4D5E-983F-FA60B60F6D3C}" srcOrd="1" destOrd="0" presId="urn:microsoft.com/office/officeart/2005/8/layout/target3"/>
    <dgm:cxn modelId="{6B45F8DA-1E07-47D3-9B6B-E147BACF7A13}" type="presOf" srcId="{8F49A80B-83A5-4799-9E24-BD91E94B6146}" destId="{97F1449F-D5E8-42CA-96F6-57FFB910141E}" srcOrd="0" destOrd="0" presId="urn:microsoft.com/office/officeart/2005/8/layout/target3"/>
    <dgm:cxn modelId="{20D8FA6F-72A6-40AC-AF0B-837EE386B6B4}" type="presOf" srcId="{2960453F-FC1B-4006-8CBB-3327CA8045DE}" destId="{BF9195AF-F9E2-44BF-A3B9-B6528988EF81}" srcOrd="0" destOrd="0" presId="urn:microsoft.com/office/officeart/2005/8/layout/target3"/>
    <dgm:cxn modelId="{1081589C-1E81-4DFD-961E-CC720536E287}" srcId="{8F96AFFD-7626-4D45-9D05-D3E960AC18EE}" destId="{2960453F-FC1B-4006-8CBB-3327CA8045DE}" srcOrd="1" destOrd="0" parTransId="{EF37D31F-DA35-4B53-832E-8682B787D572}" sibTransId="{2DE1A411-49D0-4E7C-81A3-8A8B4265012A}"/>
    <dgm:cxn modelId="{11EB0826-3962-47C3-BEA8-9F029C5080B9}" type="presOf" srcId="{2960453F-FC1B-4006-8CBB-3327CA8045DE}" destId="{E4D51D0B-E4E7-4FEB-AD0E-AD602C235BE8}" srcOrd="1" destOrd="0" presId="urn:microsoft.com/office/officeart/2005/8/layout/target3"/>
    <dgm:cxn modelId="{87F0F703-1F26-4F36-A8C8-E55923D784FD}" srcId="{8F96AFFD-7626-4D45-9D05-D3E960AC18EE}" destId="{A7F0810F-8421-4531-B193-22C6106F5677}" srcOrd="0" destOrd="0" parTransId="{BCAEA753-D92B-4D7E-91F3-C360FEB27394}" sibTransId="{6B12CD9E-455C-4E5E-AE8C-6C5317F23757}"/>
    <dgm:cxn modelId="{2E4A6158-0104-4CD2-A52E-D504648E16FA}" type="presParOf" srcId="{3C0FC189-8E84-40B7-BBC8-2BE2D8DF54CD}" destId="{A97B10F7-0936-4D3B-8C8D-A612F414FFDB}" srcOrd="0" destOrd="0" presId="urn:microsoft.com/office/officeart/2005/8/layout/target3"/>
    <dgm:cxn modelId="{094DAE0C-E574-43C4-BEE8-C2F6A8624CD9}" type="presParOf" srcId="{3C0FC189-8E84-40B7-BBC8-2BE2D8DF54CD}" destId="{A0063A99-D310-45F0-BB12-84C6FB448F90}" srcOrd="1" destOrd="0" presId="urn:microsoft.com/office/officeart/2005/8/layout/target3"/>
    <dgm:cxn modelId="{50AF6138-D33D-49A9-8E27-9645BFAE6E36}" type="presParOf" srcId="{3C0FC189-8E84-40B7-BBC8-2BE2D8DF54CD}" destId="{629104C5-38B9-4BB4-8846-CB788CCA906B}" srcOrd="2" destOrd="0" presId="urn:microsoft.com/office/officeart/2005/8/layout/target3"/>
    <dgm:cxn modelId="{863F7B27-DA07-43F1-A09B-7C95ECD4D1D2}" type="presParOf" srcId="{3C0FC189-8E84-40B7-BBC8-2BE2D8DF54CD}" destId="{900CC4D4-377E-44E7-B608-11CEBA913BE0}" srcOrd="3" destOrd="0" presId="urn:microsoft.com/office/officeart/2005/8/layout/target3"/>
    <dgm:cxn modelId="{7253E14B-EBA9-485E-8063-3ACE7DCF5E17}" type="presParOf" srcId="{3C0FC189-8E84-40B7-BBC8-2BE2D8DF54CD}" destId="{FF97207F-E8A4-40B3-8FC6-7D30EBFD3DB8}" srcOrd="4" destOrd="0" presId="urn:microsoft.com/office/officeart/2005/8/layout/target3"/>
    <dgm:cxn modelId="{5059D054-7DB7-4E66-94B2-DB80CE757201}" type="presParOf" srcId="{3C0FC189-8E84-40B7-BBC8-2BE2D8DF54CD}" destId="{BF9195AF-F9E2-44BF-A3B9-B6528988EF81}" srcOrd="5" destOrd="0" presId="urn:microsoft.com/office/officeart/2005/8/layout/target3"/>
    <dgm:cxn modelId="{36A46F89-9612-4225-BCA0-DBE4BC5952AA}" type="presParOf" srcId="{3C0FC189-8E84-40B7-BBC8-2BE2D8DF54CD}" destId="{8DB8CF5E-6A30-4807-9BA2-862110364B9F}" srcOrd="6" destOrd="0" presId="urn:microsoft.com/office/officeart/2005/8/layout/target3"/>
    <dgm:cxn modelId="{0F25A513-9D94-46E7-8C5A-37DE2FACEF97}" type="presParOf" srcId="{3C0FC189-8E84-40B7-BBC8-2BE2D8DF54CD}" destId="{FDAC5C32-9473-4E11-B804-EDDBC84800BD}" srcOrd="7" destOrd="0" presId="urn:microsoft.com/office/officeart/2005/8/layout/target3"/>
    <dgm:cxn modelId="{9EA632CC-E8FC-4300-B684-53A39DC7A866}" type="presParOf" srcId="{3C0FC189-8E84-40B7-BBC8-2BE2D8DF54CD}" destId="{97F1449F-D5E8-42CA-96F6-57FFB910141E}" srcOrd="8" destOrd="0" presId="urn:microsoft.com/office/officeart/2005/8/layout/target3"/>
    <dgm:cxn modelId="{C3EE458D-F873-4B63-BEAC-A3E3FF24BB9B}" type="presParOf" srcId="{3C0FC189-8E84-40B7-BBC8-2BE2D8DF54CD}" destId="{55212228-D75D-441A-AD60-A664267AAECF}" srcOrd="9" destOrd="0" presId="urn:microsoft.com/office/officeart/2005/8/layout/target3"/>
    <dgm:cxn modelId="{AADE7CF3-EC8A-494F-93A4-1ABC092817D5}" type="presParOf" srcId="{3C0FC189-8E84-40B7-BBC8-2BE2D8DF54CD}" destId="{E4D51D0B-E4E7-4FEB-AD0E-AD602C235BE8}" srcOrd="10" destOrd="0" presId="urn:microsoft.com/office/officeart/2005/8/layout/target3"/>
    <dgm:cxn modelId="{3395EE52-33EE-4FBD-BC98-E875DC189C9A}" type="presParOf" srcId="{3C0FC189-8E84-40B7-BBC8-2BE2D8DF54CD}" destId="{77A35FEE-F5FD-4D5E-983F-FA60B60F6D3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11FB28-AF82-4430-BB12-3FB0ABF6FC1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44FEAE41-138C-4413-87BC-1AE36D82952A}">
      <dgm:prSet phldrT="[Текст]" custT="1"/>
      <dgm:spPr>
        <a:solidFill>
          <a:srgbClr val="195CD3"/>
        </a:solidFill>
        <a:ln>
          <a:noFill/>
        </a:ln>
      </dgm:spPr>
      <dgm:t>
        <a:bodyPr/>
        <a:lstStyle/>
        <a:p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формирования и функционирования сетевых кластеров</a:t>
          </a:r>
        </a:p>
      </dgm:t>
    </dgm:pt>
    <dgm:pt modelId="{65099449-BAEE-45E5-A2DE-0C899753CD35}" type="parTrans" cxnId="{CA486180-7DFF-4F92-A32F-CDDF4BA77BA8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F6D63C-EDC7-411B-8AC6-D187E0CD977B}" type="sibTrans" cxnId="{CA486180-7DFF-4F92-A32F-CDDF4BA77BA8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610862-B7F8-4ADC-B706-EC20D095C1F3}">
      <dgm:prSet phldrT="[Текст]" custT="1"/>
      <dgm:spPr>
        <a:solidFill>
          <a:srgbClr val="195CD3"/>
        </a:solidFill>
        <a:ln>
          <a:noFill/>
        </a:ln>
      </dgm:spPr>
      <dgm:t>
        <a:bodyPr/>
        <a:lstStyle/>
        <a:p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формирования кадрового резерва управленцев</a:t>
          </a:r>
        </a:p>
      </dgm:t>
    </dgm:pt>
    <dgm:pt modelId="{D7443A0C-22C3-4EA5-8D74-65BB68C9F1E6}" type="parTrans" cxnId="{48481A56-F2B1-4A22-B7F2-86573101856D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B7F1B4-B102-40EC-9672-3732FD0A3E6B}" type="sibTrans" cxnId="{48481A56-F2B1-4A22-B7F2-86573101856D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8E81B5-7275-4B48-A99A-3B8A51021FFA}">
      <dgm:prSet phldrT="[Текст]" custT="1"/>
      <dgm:spPr>
        <a:solidFill>
          <a:srgbClr val="195CD3"/>
        </a:solidFill>
        <a:ln>
          <a:noFill/>
        </a:ln>
      </dgm:spPr>
      <dgm:t>
        <a:bodyPr/>
        <a:lstStyle/>
        <a:p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адресного сопровождения развития ОО</a:t>
          </a:r>
        </a:p>
      </dgm:t>
    </dgm:pt>
    <dgm:pt modelId="{CAA97C56-6172-4216-922E-12FA0318963C}" type="parTrans" cxnId="{628E7DAE-68B3-4763-B285-A8A0627ACD8D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3C7BCE-7A1E-4893-94C9-E00C40409937}" type="sibTrans" cxnId="{628E7DAE-68B3-4763-B285-A8A0627ACD8D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FEA277-0700-4669-B4D7-D90D6DDB0C0C}">
      <dgm:prSet phldrT="[Текст]" custT="1"/>
      <dgm:spPr>
        <a:solidFill>
          <a:srgbClr val="195CD3"/>
        </a:solidFill>
        <a:ln>
          <a:noFill/>
        </a:ln>
      </dgm:spPr>
      <dgm:t>
        <a:bodyPr/>
        <a:lstStyle/>
        <a:p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непрерывной аналитики</a:t>
          </a:r>
        </a:p>
      </dgm:t>
    </dgm:pt>
    <dgm:pt modelId="{E8AE372A-25D6-4D50-A39E-07C057272105}" type="parTrans" cxnId="{13FB941B-F736-49A7-9DBA-D1AAD6D4E5F8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2A8030-AA46-4F19-B100-5E94B218B554}" type="sibTrans" cxnId="{13FB941B-F736-49A7-9DBA-D1AAD6D4E5F8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E109E8-A182-429A-A872-E5492541BE6A}">
      <dgm:prSet phldrT="[Текст]" custT="1"/>
      <dgm:spPr>
        <a:solidFill>
          <a:srgbClr val="195CD3"/>
        </a:solidFill>
        <a:ln>
          <a:noFill/>
        </a:ln>
      </dgm:spPr>
      <dgm:t>
        <a:bodyPr/>
        <a:lstStyle/>
        <a:p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материального стимулирования участников реализации региональной модели сопровождения развития ОО (система оплаты труда)</a:t>
          </a:r>
        </a:p>
      </dgm:t>
    </dgm:pt>
    <dgm:pt modelId="{C85BFAB9-4E36-4D37-8B68-B379175BE89A}" type="parTrans" cxnId="{95B541DB-A0B6-47B8-806D-AED64C1AFC1B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7E3250-4501-4ED3-B3B0-E70FDC309E0D}" type="sibTrans" cxnId="{95B541DB-A0B6-47B8-806D-AED64C1AFC1B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E9D543-4067-4EF7-8A2C-296D202A04CE}">
      <dgm:prSet phldrT="[Текст]" custT="1"/>
      <dgm:spPr>
        <a:solidFill>
          <a:srgbClr val="195CD3"/>
        </a:solidFill>
        <a:ln>
          <a:noFill/>
        </a:ln>
      </dgm:spPr>
      <dgm:t>
        <a:bodyPr/>
        <a:lstStyle/>
        <a:p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финансирования образовательных организаций на реализацию программ развития </a:t>
          </a:r>
          <a:b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(подход к распределению субвенции)</a:t>
          </a:r>
        </a:p>
      </dgm:t>
    </dgm:pt>
    <dgm:pt modelId="{CBDE4301-7002-459A-8953-CC27DAEFD08F}" type="parTrans" cxnId="{26D2DAD1-1F9A-4DB0-9223-11A692469EB2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48461C-C2B3-4B3D-875A-4569E55BFF58}" type="sibTrans" cxnId="{26D2DAD1-1F9A-4DB0-9223-11A692469EB2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6CAF77-27E0-4834-B1EF-43ECCD29A625}">
      <dgm:prSet phldrT="[Текст]" custT="1"/>
      <dgm:spPr>
        <a:solidFill>
          <a:srgbClr val="195CD3"/>
        </a:solidFill>
        <a:ln>
          <a:noFill/>
        </a:ln>
      </dgm:spPr>
      <dgm:t>
        <a:bodyPr/>
        <a:lstStyle/>
        <a:p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подготовки, переподготовки, повышения квалификации педагогического персонала </a:t>
          </a:r>
          <a:b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на базе сети ресурсных, в контексте проекта, организаций</a:t>
          </a:r>
        </a:p>
      </dgm:t>
    </dgm:pt>
    <dgm:pt modelId="{AD69025E-EE1B-4DDA-89A4-4CF766DCD283}" type="parTrans" cxnId="{8EADB909-DA99-4347-A1E8-1EB527825D41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987CB5-9C79-4114-962F-BDEF58780A31}" type="sibTrans" cxnId="{8EADB909-DA99-4347-A1E8-1EB527825D41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C1A23C-A94E-43AC-A216-1FFDA564F2DB}" type="pres">
      <dgm:prSet presAssocID="{7811FB28-AF82-4430-BB12-3FB0ABF6FC17}" presName="Name0" presStyleCnt="0">
        <dgm:presLayoutVars>
          <dgm:chMax val="7"/>
          <dgm:chPref val="7"/>
          <dgm:dir/>
        </dgm:presLayoutVars>
      </dgm:prSet>
      <dgm:spPr/>
    </dgm:pt>
    <dgm:pt modelId="{DDE2D02B-5800-4EC9-9FE6-44804CC88080}" type="pres">
      <dgm:prSet presAssocID="{7811FB28-AF82-4430-BB12-3FB0ABF6FC17}" presName="Name1" presStyleCnt="0"/>
      <dgm:spPr/>
    </dgm:pt>
    <dgm:pt modelId="{DD3B1962-64FB-4192-BE3C-00199EFD86C8}" type="pres">
      <dgm:prSet presAssocID="{7811FB28-AF82-4430-BB12-3FB0ABF6FC17}" presName="cycle" presStyleCnt="0"/>
      <dgm:spPr/>
    </dgm:pt>
    <dgm:pt modelId="{4C3009F9-4A3B-43DB-BC02-6FE31FB9614B}" type="pres">
      <dgm:prSet presAssocID="{7811FB28-AF82-4430-BB12-3FB0ABF6FC17}" presName="srcNode" presStyleLbl="node1" presStyleIdx="0" presStyleCnt="7"/>
      <dgm:spPr/>
    </dgm:pt>
    <dgm:pt modelId="{7B5A2AFD-4E26-483D-A209-810DF3A1B246}" type="pres">
      <dgm:prSet presAssocID="{7811FB28-AF82-4430-BB12-3FB0ABF6FC17}" presName="conn" presStyleLbl="parChTrans1D2" presStyleIdx="0" presStyleCnt="1"/>
      <dgm:spPr/>
      <dgm:t>
        <a:bodyPr/>
        <a:lstStyle/>
        <a:p>
          <a:endParaRPr lang="ru-RU"/>
        </a:p>
      </dgm:t>
    </dgm:pt>
    <dgm:pt modelId="{3B918D71-DEDB-4273-BD41-DD2E6CE86103}" type="pres">
      <dgm:prSet presAssocID="{7811FB28-AF82-4430-BB12-3FB0ABF6FC17}" presName="extraNode" presStyleLbl="node1" presStyleIdx="0" presStyleCnt="7"/>
      <dgm:spPr/>
    </dgm:pt>
    <dgm:pt modelId="{4354D7EF-82D0-486D-9D98-0A36BC3F28C9}" type="pres">
      <dgm:prSet presAssocID="{7811FB28-AF82-4430-BB12-3FB0ABF6FC17}" presName="dstNode" presStyleLbl="node1" presStyleIdx="0" presStyleCnt="7"/>
      <dgm:spPr/>
    </dgm:pt>
    <dgm:pt modelId="{4321C6A5-4CAA-476B-9D1F-34C7AFD115A1}" type="pres">
      <dgm:prSet presAssocID="{44FEAE41-138C-4413-87BC-1AE36D82952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2CFCE-A729-4721-8628-33E1E67C687B}" type="pres">
      <dgm:prSet presAssocID="{44FEAE41-138C-4413-87BC-1AE36D82952A}" presName="accent_1" presStyleCnt="0"/>
      <dgm:spPr/>
    </dgm:pt>
    <dgm:pt modelId="{97CC745C-C8A3-4472-84E2-91EBAC1FAF57}" type="pres">
      <dgm:prSet presAssocID="{44FEAE41-138C-4413-87BC-1AE36D82952A}" presName="accentRepeatNode" presStyleLbl="solidFgAcc1" presStyleIdx="0" presStyleCnt="7"/>
      <dgm:spPr>
        <a:ln>
          <a:solidFill>
            <a:srgbClr val="195CD3"/>
          </a:solidFill>
        </a:ln>
      </dgm:spPr>
    </dgm:pt>
    <dgm:pt modelId="{50C7A0B8-D5D2-407B-BF42-EA81421A5457}" type="pres">
      <dgm:prSet presAssocID="{6A610862-B7F8-4ADC-B706-EC20D095C1F3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1B532-B085-4292-8C01-B2BF5CD2CFCF}" type="pres">
      <dgm:prSet presAssocID="{6A610862-B7F8-4ADC-B706-EC20D095C1F3}" presName="accent_2" presStyleCnt="0"/>
      <dgm:spPr/>
    </dgm:pt>
    <dgm:pt modelId="{C8262E95-4B8C-407C-8D7B-0302FAD62B52}" type="pres">
      <dgm:prSet presAssocID="{6A610862-B7F8-4ADC-B706-EC20D095C1F3}" presName="accentRepeatNode" presStyleLbl="solidFgAcc1" presStyleIdx="1" presStyleCnt="7"/>
      <dgm:spPr>
        <a:ln>
          <a:solidFill>
            <a:srgbClr val="195CD3"/>
          </a:solidFill>
        </a:ln>
      </dgm:spPr>
    </dgm:pt>
    <dgm:pt modelId="{2FFF19AB-223C-455F-9593-3CA56B1AF661}" type="pres">
      <dgm:prSet presAssocID="{966CAF77-27E0-4834-B1EF-43ECCD29A62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612BC-2D22-4376-B670-2527003D653F}" type="pres">
      <dgm:prSet presAssocID="{966CAF77-27E0-4834-B1EF-43ECCD29A625}" presName="accent_3" presStyleCnt="0"/>
      <dgm:spPr/>
    </dgm:pt>
    <dgm:pt modelId="{267E310A-CD36-44AA-8159-0F70CDBD8523}" type="pres">
      <dgm:prSet presAssocID="{966CAF77-27E0-4834-B1EF-43ECCD29A625}" presName="accentRepeatNode" presStyleLbl="solidFgAcc1" presStyleIdx="2" presStyleCnt="7"/>
      <dgm:spPr>
        <a:ln>
          <a:solidFill>
            <a:srgbClr val="195CD3"/>
          </a:solidFill>
        </a:ln>
      </dgm:spPr>
    </dgm:pt>
    <dgm:pt modelId="{88995415-C3EC-4F49-984A-67B44360B2CE}" type="pres">
      <dgm:prSet presAssocID="{CA8E81B5-7275-4B48-A99A-3B8A51021FFA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3F20D-1883-4F31-B43A-76467814E20A}" type="pres">
      <dgm:prSet presAssocID="{CA8E81B5-7275-4B48-A99A-3B8A51021FFA}" presName="accent_4" presStyleCnt="0"/>
      <dgm:spPr/>
    </dgm:pt>
    <dgm:pt modelId="{A595CA1E-79C3-478D-812E-62717D543FF1}" type="pres">
      <dgm:prSet presAssocID="{CA8E81B5-7275-4B48-A99A-3B8A51021FFA}" presName="accentRepeatNode" presStyleLbl="solidFgAcc1" presStyleIdx="3" presStyleCnt="7"/>
      <dgm:spPr>
        <a:ln>
          <a:solidFill>
            <a:srgbClr val="195CD3"/>
          </a:solidFill>
        </a:ln>
      </dgm:spPr>
    </dgm:pt>
    <dgm:pt modelId="{767D3C48-A69D-47DD-8D19-12FC374AE674}" type="pres">
      <dgm:prSet presAssocID="{ADFEA277-0700-4669-B4D7-D90D6DDB0C0C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35653-4EAA-4D3E-A0A8-AB797EE96216}" type="pres">
      <dgm:prSet presAssocID="{ADFEA277-0700-4669-B4D7-D90D6DDB0C0C}" presName="accent_5" presStyleCnt="0"/>
      <dgm:spPr/>
    </dgm:pt>
    <dgm:pt modelId="{41504B2E-63FB-44F9-B130-EC78125ECBCF}" type="pres">
      <dgm:prSet presAssocID="{ADFEA277-0700-4669-B4D7-D90D6DDB0C0C}" presName="accentRepeatNode" presStyleLbl="solidFgAcc1" presStyleIdx="4" presStyleCnt="7"/>
      <dgm:spPr>
        <a:ln>
          <a:solidFill>
            <a:srgbClr val="195CD3"/>
          </a:solidFill>
        </a:ln>
      </dgm:spPr>
    </dgm:pt>
    <dgm:pt modelId="{A7FE922E-E48B-4A33-8EDE-031AA102C305}" type="pres">
      <dgm:prSet presAssocID="{D3E109E8-A182-429A-A872-E5492541BE6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916EE-917D-40F8-BEE6-09AFC6911232}" type="pres">
      <dgm:prSet presAssocID="{D3E109E8-A182-429A-A872-E5492541BE6A}" presName="accent_6" presStyleCnt="0"/>
      <dgm:spPr/>
    </dgm:pt>
    <dgm:pt modelId="{9B12C6C5-FA8E-4DBB-9A43-C3ED67791D00}" type="pres">
      <dgm:prSet presAssocID="{D3E109E8-A182-429A-A872-E5492541BE6A}" presName="accentRepeatNode" presStyleLbl="solidFgAcc1" presStyleIdx="5" presStyleCnt="7"/>
      <dgm:spPr>
        <a:ln>
          <a:solidFill>
            <a:srgbClr val="195CD3"/>
          </a:solidFill>
        </a:ln>
      </dgm:spPr>
    </dgm:pt>
    <dgm:pt modelId="{71B4AAAB-D0A5-44C7-BFB1-E5550AB1CC32}" type="pres">
      <dgm:prSet presAssocID="{FBE9D543-4067-4EF7-8A2C-296D202A04CE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2AD48-1095-49F6-9B9C-F81058AACD88}" type="pres">
      <dgm:prSet presAssocID="{FBE9D543-4067-4EF7-8A2C-296D202A04CE}" presName="accent_7" presStyleCnt="0"/>
      <dgm:spPr/>
    </dgm:pt>
    <dgm:pt modelId="{1BCBA427-EC48-4C6A-B821-7D868CA33366}" type="pres">
      <dgm:prSet presAssocID="{FBE9D543-4067-4EF7-8A2C-296D202A04CE}" presName="accentRepeatNode" presStyleLbl="solidFgAcc1" presStyleIdx="6" presStyleCnt="7"/>
      <dgm:spPr>
        <a:ln>
          <a:solidFill>
            <a:srgbClr val="195CD3"/>
          </a:solidFill>
        </a:ln>
      </dgm:spPr>
    </dgm:pt>
  </dgm:ptLst>
  <dgm:cxnLst>
    <dgm:cxn modelId="{CA486180-7DFF-4F92-A32F-CDDF4BA77BA8}" srcId="{7811FB28-AF82-4430-BB12-3FB0ABF6FC17}" destId="{44FEAE41-138C-4413-87BC-1AE36D82952A}" srcOrd="0" destOrd="0" parTransId="{65099449-BAEE-45E5-A2DE-0C899753CD35}" sibTransId="{98F6D63C-EDC7-411B-8AC6-D187E0CD977B}"/>
    <dgm:cxn modelId="{48481A56-F2B1-4A22-B7F2-86573101856D}" srcId="{7811FB28-AF82-4430-BB12-3FB0ABF6FC17}" destId="{6A610862-B7F8-4ADC-B706-EC20D095C1F3}" srcOrd="1" destOrd="0" parTransId="{D7443A0C-22C3-4EA5-8D74-65BB68C9F1E6}" sibTransId="{F4B7F1B4-B102-40EC-9672-3732FD0A3E6B}"/>
    <dgm:cxn modelId="{628E7DAE-68B3-4763-B285-A8A0627ACD8D}" srcId="{7811FB28-AF82-4430-BB12-3FB0ABF6FC17}" destId="{CA8E81B5-7275-4B48-A99A-3B8A51021FFA}" srcOrd="3" destOrd="0" parTransId="{CAA97C56-6172-4216-922E-12FA0318963C}" sibTransId="{083C7BCE-7A1E-4893-94C9-E00C40409937}"/>
    <dgm:cxn modelId="{95B541DB-A0B6-47B8-806D-AED64C1AFC1B}" srcId="{7811FB28-AF82-4430-BB12-3FB0ABF6FC17}" destId="{D3E109E8-A182-429A-A872-E5492541BE6A}" srcOrd="5" destOrd="0" parTransId="{C85BFAB9-4E36-4D37-8B68-B379175BE89A}" sibTransId="{0E7E3250-4501-4ED3-B3B0-E70FDC309E0D}"/>
    <dgm:cxn modelId="{63B946D8-BC71-45CA-9DD3-6397C6898F73}" type="presOf" srcId="{6A610862-B7F8-4ADC-B706-EC20D095C1F3}" destId="{50C7A0B8-D5D2-407B-BF42-EA81421A5457}" srcOrd="0" destOrd="0" presId="urn:microsoft.com/office/officeart/2008/layout/VerticalCurvedList"/>
    <dgm:cxn modelId="{E45FFB3B-3491-4BC5-8E52-6C72EED41387}" type="presOf" srcId="{ADFEA277-0700-4669-B4D7-D90D6DDB0C0C}" destId="{767D3C48-A69D-47DD-8D19-12FC374AE674}" srcOrd="0" destOrd="0" presId="urn:microsoft.com/office/officeart/2008/layout/VerticalCurvedList"/>
    <dgm:cxn modelId="{855985B5-DC8E-4F4F-A9F8-CECFFD9CCBD3}" type="presOf" srcId="{FBE9D543-4067-4EF7-8A2C-296D202A04CE}" destId="{71B4AAAB-D0A5-44C7-BFB1-E5550AB1CC32}" srcOrd="0" destOrd="0" presId="urn:microsoft.com/office/officeart/2008/layout/VerticalCurvedList"/>
    <dgm:cxn modelId="{5646101C-7F1D-49B5-B1F4-149C58154A1A}" type="presOf" srcId="{7811FB28-AF82-4430-BB12-3FB0ABF6FC17}" destId="{CAC1A23C-A94E-43AC-A216-1FFDA564F2DB}" srcOrd="0" destOrd="0" presId="urn:microsoft.com/office/officeart/2008/layout/VerticalCurvedList"/>
    <dgm:cxn modelId="{13FB941B-F736-49A7-9DBA-D1AAD6D4E5F8}" srcId="{7811FB28-AF82-4430-BB12-3FB0ABF6FC17}" destId="{ADFEA277-0700-4669-B4D7-D90D6DDB0C0C}" srcOrd="4" destOrd="0" parTransId="{E8AE372A-25D6-4D50-A39E-07C057272105}" sibTransId="{7E2A8030-AA46-4F19-B100-5E94B218B554}"/>
    <dgm:cxn modelId="{1B863E7E-8BE2-4C56-9419-52AB9E353D34}" type="presOf" srcId="{CA8E81B5-7275-4B48-A99A-3B8A51021FFA}" destId="{88995415-C3EC-4F49-984A-67B44360B2CE}" srcOrd="0" destOrd="0" presId="urn:microsoft.com/office/officeart/2008/layout/VerticalCurvedList"/>
    <dgm:cxn modelId="{886849F4-65B6-4597-8678-043BBBFDE0F3}" type="presOf" srcId="{966CAF77-27E0-4834-B1EF-43ECCD29A625}" destId="{2FFF19AB-223C-455F-9593-3CA56B1AF661}" srcOrd="0" destOrd="0" presId="urn:microsoft.com/office/officeart/2008/layout/VerticalCurvedList"/>
    <dgm:cxn modelId="{B452BAE6-988D-4B39-B7CC-132DF83FBC8E}" type="presOf" srcId="{98F6D63C-EDC7-411B-8AC6-D187E0CD977B}" destId="{7B5A2AFD-4E26-483D-A209-810DF3A1B246}" srcOrd="0" destOrd="0" presId="urn:microsoft.com/office/officeart/2008/layout/VerticalCurvedList"/>
    <dgm:cxn modelId="{26D2DAD1-1F9A-4DB0-9223-11A692469EB2}" srcId="{7811FB28-AF82-4430-BB12-3FB0ABF6FC17}" destId="{FBE9D543-4067-4EF7-8A2C-296D202A04CE}" srcOrd="6" destOrd="0" parTransId="{CBDE4301-7002-459A-8953-CC27DAEFD08F}" sibTransId="{BC48461C-C2B3-4B3D-875A-4569E55BFF58}"/>
    <dgm:cxn modelId="{B42FC821-A110-4E1F-AED4-18DC3E41EC02}" type="presOf" srcId="{44FEAE41-138C-4413-87BC-1AE36D82952A}" destId="{4321C6A5-4CAA-476B-9D1F-34C7AFD115A1}" srcOrd="0" destOrd="0" presId="urn:microsoft.com/office/officeart/2008/layout/VerticalCurvedList"/>
    <dgm:cxn modelId="{58305E8A-7394-4D4B-A426-05D32574E5E6}" type="presOf" srcId="{D3E109E8-A182-429A-A872-E5492541BE6A}" destId="{A7FE922E-E48B-4A33-8EDE-031AA102C305}" srcOrd="0" destOrd="0" presId="urn:microsoft.com/office/officeart/2008/layout/VerticalCurvedList"/>
    <dgm:cxn modelId="{8EADB909-DA99-4347-A1E8-1EB527825D41}" srcId="{7811FB28-AF82-4430-BB12-3FB0ABF6FC17}" destId="{966CAF77-27E0-4834-B1EF-43ECCD29A625}" srcOrd="2" destOrd="0" parTransId="{AD69025E-EE1B-4DDA-89A4-4CF766DCD283}" sibTransId="{3F987CB5-9C79-4114-962F-BDEF58780A31}"/>
    <dgm:cxn modelId="{87D75B4F-A246-4FE0-AD73-2F1340E58923}" type="presParOf" srcId="{CAC1A23C-A94E-43AC-A216-1FFDA564F2DB}" destId="{DDE2D02B-5800-4EC9-9FE6-44804CC88080}" srcOrd="0" destOrd="0" presId="urn:microsoft.com/office/officeart/2008/layout/VerticalCurvedList"/>
    <dgm:cxn modelId="{2EBE8ED1-1A0D-4938-A10A-EB2DC3005370}" type="presParOf" srcId="{DDE2D02B-5800-4EC9-9FE6-44804CC88080}" destId="{DD3B1962-64FB-4192-BE3C-00199EFD86C8}" srcOrd="0" destOrd="0" presId="urn:microsoft.com/office/officeart/2008/layout/VerticalCurvedList"/>
    <dgm:cxn modelId="{48CF2511-0969-4313-A4CA-3B3530D9DF28}" type="presParOf" srcId="{DD3B1962-64FB-4192-BE3C-00199EFD86C8}" destId="{4C3009F9-4A3B-43DB-BC02-6FE31FB9614B}" srcOrd="0" destOrd="0" presId="urn:microsoft.com/office/officeart/2008/layout/VerticalCurvedList"/>
    <dgm:cxn modelId="{1127C5D8-286A-4514-B19F-5B354523358C}" type="presParOf" srcId="{DD3B1962-64FB-4192-BE3C-00199EFD86C8}" destId="{7B5A2AFD-4E26-483D-A209-810DF3A1B246}" srcOrd="1" destOrd="0" presId="urn:microsoft.com/office/officeart/2008/layout/VerticalCurvedList"/>
    <dgm:cxn modelId="{348565A5-BEE8-47F7-8BC6-1967F32E5C8D}" type="presParOf" srcId="{DD3B1962-64FB-4192-BE3C-00199EFD86C8}" destId="{3B918D71-DEDB-4273-BD41-DD2E6CE86103}" srcOrd="2" destOrd="0" presId="urn:microsoft.com/office/officeart/2008/layout/VerticalCurvedList"/>
    <dgm:cxn modelId="{FEEBAD43-5F94-4272-A502-65B6EC3DDBCA}" type="presParOf" srcId="{DD3B1962-64FB-4192-BE3C-00199EFD86C8}" destId="{4354D7EF-82D0-486D-9D98-0A36BC3F28C9}" srcOrd="3" destOrd="0" presId="urn:microsoft.com/office/officeart/2008/layout/VerticalCurvedList"/>
    <dgm:cxn modelId="{FFBF5BE1-0565-4D1A-872A-3AFD495D94B5}" type="presParOf" srcId="{DDE2D02B-5800-4EC9-9FE6-44804CC88080}" destId="{4321C6A5-4CAA-476B-9D1F-34C7AFD115A1}" srcOrd="1" destOrd="0" presId="urn:microsoft.com/office/officeart/2008/layout/VerticalCurvedList"/>
    <dgm:cxn modelId="{A4B72A87-1709-4488-83CA-0BB201B8377E}" type="presParOf" srcId="{DDE2D02B-5800-4EC9-9FE6-44804CC88080}" destId="{A5B2CFCE-A729-4721-8628-33E1E67C687B}" srcOrd="2" destOrd="0" presId="urn:microsoft.com/office/officeart/2008/layout/VerticalCurvedList"/>
    <dgm:cxn modelId="{BBA60E55-341B-458C-BE5A-DD39E3925E14}" type="presParOf" srcId="{A5B2CFCE-A729-4721-8628-33E1E67C687B}" destId="{97CC745C-C8A3-4472-84E2-91EBAC1FAF57}" srcOrd="0" destOrd="0" presId="urn:microsoft.com/office/officeart/2008/layout/VerticalCurvedList"/>
    <dgm:cxn modelId="{3731634F-78F3-45CB-A27A-379827F13A54}" type="presParOf" srcId="{DDE2D02B-5800-4EC9-9FE6-44804CC88080}" destId="{50C7A0B8-D5D2-407B-BF42-EA81421A5457}" srcOrd="3" destOrd="0" presId="urn:microsoft.com/office/officeart/2008/layout/VerticalCurvedList"/>
    <dgm:cxn modelId="{E06CE5D3-68A3-4BD5-B27D-FB69BF1C9E15}" type="presParOf" srcId="{DDE2D02B-5800-4EC9-9FE6-44804CC88080}" destId="{63E1B532-B085-4292-8C01-B2BF5CD2CFCF}" srcOrd="4" destOrd="0" presId="urn:microsoft.com/office/officeart/2008/layout/VerticalCurvedList"/>
    <dgm:cxn modelId="{70E6ADFD-668D-4764-BDFC-FA1B0BCD1F77}" type="presParOf" srcId="{63E1B532-B085-4292-8C01-B2BF5CD2CFCF}" destId="{C8262E95-4B8C-407C-8D7B-0302FAD62B52}" srcOrd="0" destOrd="0" presId="urn:microsoft.com/office/officeart/2008/layout/VerticalCurvedList"/>
    <dgm:cxn modelId="{39F5C8DE-CCD5-412D-BF1D-8C32F1CBE0B7}" type="presParOf" srcId="{DDE2D02B-5800-4EC9-9FE6-44804CC88080}" destId="{2FFF19AB-223C-455F-9593-3CA56B1AF661}" srcOrd="5" destOrd="0" presId="urn:microsoft.com/office/officeart/2008/layout/VerticalCurvedList"/>
    <dgm:cxn modelId="{5BD82B03-0150-4DE3-BF69-63054F8ED187}" type="presParOf" srcId="{DDE2D02B-5800-4EC9-9FE6-44804CC88080}" destId="{BA5612BC-2D22-4376-B670-2527003D653F}" srcOrd="6" destOrd="0" presId="urn:microsoft.com/office/officeart/2008/layout/VerticalCurvedList"/>
    <dgm:cxn modelId="{DEBE7E31-4300-46EA-9576-B834A6614FC3}" type="presParOf" srcId="{BA5612BC-2D22-4376-B670-2527003D653F}" destId="{267E310A-CD36-44AA-8159-0F70CDBD8523}" srcOrd="0" destOrd="0" presId="urn:microsoft.com/office/officeart/2008/layout/VerticalCurvedList"/>
    <dgm:cxn modelId="{136A8C44-4248-4F52-A747-D8B4BA0782D6}" type="presParOf" srcId="{DDE2D02B-5800-4EC9-9FE6-44804CC88080}" destId="{88995415-C3EC-4F49-984A-67B44360B2CE}" srcOrd="7" destOrd="0" presId="urn:microsoft.com/office/officeart/2008/layout/VerticalCurvedList"/>
    <dgm:cxn modelId="{4CC026E9-B55D-4121-A285-5F3B8B6873E5}" type="presParOf" srcId="{DDE2D02B-5800-4EC9-9FE6-44804CC88080}" destId="{FB23F20D-1883-4F31-B43A-76467814E20A}" srcOrd="8" destOrd="0" presId="urn:microsoft.com/office/officeart/2008/layout/VerticalCurvedList"/>
    <dgm:cxn modelId="{7D73900D-353E-4217-8B8B-8A4DCF245715}" type="presParOf" srcId="{FB23F20D-1883-4F31-B43A-76467814E20A}" destId="{A595CA1E-79C3-478D-812E-62717D543FF1}" srcOrd="0" destOrd="0" presId="urn:microsoft.com/office/officeart/2008/layout/VerticalCurvedList"/>
    <dgm:cxn modelId="{07FB94CE-9BC8-4503-93A0-A6A12272C35E}" type="presParOf" srcId="{DDE2D02B-5800-4EC9-9FE6-44804CC88080}" destId="{767D3C48-A69D-47DD-8D19-12FC374AE674}" srcOrd="9" destOrd="0" presId="urn:microsoft.com/office/officeart/2008/layout/VerticalCurvedList"/>
    <dgm:cxn modelId="{C365E9EE-7FFB-43CC-84D6-258B82D28BF6}" type="presParOf" srcId="{DDE2D02B-5800-4EC9-9FE6-44804CC88080}" destId="{0C635653-4EAA-4D3E-A0A8-AB797EE96216}" srcOrd="10" destOrd="0" presId="urn:microsoft.com/office/officeart/2008/layout/VerticalCurvedList"/>
    <dgm:cxn modelId="{C377FADA-584F-4F36-AE15-EC305269DFEF}" type="presParOf" srcId="{0C635653-4EAA-4D3E-A0A8-AB797EE96216}" destId="{41504B2E-63FB-44F9-B130-EC78125ECBCF}" srcOrd="0" destOrd="0" presId="urn:microsoft.com/office/officeart/2008/layout/VerticalCurvedList"/>
    <dgm:cxn modelId="{239CDC97-5ED7-4A07-9C98-B512202CCDF5}" type="presParOf" srcId="{DDE2D02B-5800-4EC9-9FE6-44804CC88080}" destId="{A7FE922E-E48B-4A33-8EDE-031AA102C305}" srcOrd="11" destOrd="0" presId="urn:microsoft.com/office/officeart/2008/layout/VerticalCurvedList"/>
    <dgm:cxn modelId="{B9D25928-F7B8-470F-8057-DB854176D3BA}" type="presParOf" srcId="{DDE2D02B-5800-4EC9-9FE6-44804CC88080}" destId="{4D0916EE-917D-40F8-BEE6-09AFC6911232}" srcOrd="12" destOrd="0" presId="urn:microsoft.com/office/officeart/2008/layout/VerticalCurvedList"/>
    <dgm:cxn modelId="{8702FF10-2DB4-4781-80EC-49BA52E3ADCD}" type="presParOf" srcId="{4D0916EE-917D-40F8-BEE6-09AFC6911232}" destId="{9B12C6C5-FA8E-4DBB-9A43-C3ED67791D00}" srcOrd="0" destOrd="0" presId="urn:microsoft.com/office/officeart/2008/layout/VerticalCurvedList"/>
    <dgm:cxn modelId="{C77C90D4-1247-4173-821F-B32AD5AADB72}" type="presParOf" srcId="{DDE2D02B-5800-4EC9-9FE6-44804CC88080}" destId="{71B4AAAB-D0A5-44C7-BFB1-E5550AB1CC32}" srcOrd="13" destOrd="0" presId="urn:microsoft.com/office/officeart/2008/layout/VerticalCurvedList"/>
    <dgm:cxn modelId="{A5243A02-93BB-40EC-AEC0-50A5C52957FA}" type="presParOf" srcId="{DDE2D02B-5800-4EC9-9FE6-44804CC88080}" destId="{79B2AD48-1095-49F6-9B9C-F81058AACD88}" srcOrd="14" destOrd="0" presId="urn:microsoft.com/office/officeart/2008/layout/VerticalCurvedList"/>
    <dgm:cxn modelId="{8DC911C9-9D2A-4956-B96E-AA004E814EFB}" type="presParOf" srcId="{79B2AD48-1095-49F6-9B9C-F81058AACD88}" destId="{1BCBA427-EC48-4C6A-B821-7D868CA33366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F92C6B-B9CB-4554-8E98-465405FB9DF5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84386FA-3F1C-4307-A11C-47AF83BFAC4B}">
      <dgm:prSet phldrT="[Текст]" custT="1"/>
      <dgm:spPr>
        <a:solidFill>
          <a:srgbClr val="4B3E96"/>
        </a:solidFill>
      </dgm:spPr>
      <dgm:t>
        <a:bodyPr/>
        <a:lstStyle/>
        <a:p>
          <a:r>
            <a:rPr lang="ru-RU" sz="900" dirty="0">
              <a:latin typeface="Arial" panose="020B0604020202020204" pitchFamily="34" charset="0"/>
              <a:cs typeface="Arial" panose="020B0604020202020204" pitchFamily="34" charset="0"/>
            </a:rPr>
            <a:t>Мониторинг </a:t>
          </a:r>
          <a:br>
            <a:rPr lang="ru-RU" sz="9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900" dirty="0">
              <a:latin typeface="Arial" panose="020B0604020202020204" pitchFamily="34" charset="0"/>
              <a:cs typeface="Arial" panose="020B0604020202020204" pitchFamily="34" charset="0"/>
            </a:rPr>
            <a:t>и анализ эффективности принятых мер </a:t>
          </a:r>
        </a:p>
        <a:p>
          <a:r>
            <a:rPr lang="ru-RU" sz="900" dirty="0">
              <a:latin typeface="Arial" panose="020B0604020202020204" pitchFamily="34" charset="0"/>
              <a:cs typeface="Arial" panose="020B0604020202020204" pitchFamily="34" charset="0"/>
            </a:rPr>
            <a:t>МАЙ-ИЮНЬ</a:t>
          </a:r>
        </a:p>
        <a:p>
          <a:endParaRPr lang="ru-RU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4CC1BB-5A8E-43E6-982C-AF0CE2264DA3}" type="parTrans" cxnId="{6B7F6633-FAFF-4FC4-9A2F-14A582A3D288}">
      <dgm:prSet/>
      <dgm:spPr/>
      <dgm:t>
        <a:bodyPr/>
        <a:lstStyle/>
        <a:p>
          <a:endParaRPr lang="ru-RU"/>
        </a:p>
      </dgm:t>
    </dgm:pt>
    <dgm:pt modelId="{1760E9D7-462D-4EAD-B34A-EE7A38F11017}" type="sibTrans" cxnId="{6B7F6633-FAFF-4FC4-9A2F-14A582A3D288}">
      <dgm:prSet/>
      <dgm:spPr/>
      <dgm:t>
        <a:bodyPr/>
        <a:lstStyle/>
        <a:p>
          <a:endParaRPr lang="ru-RU"/>
        </a:p>
      </dgm:t>
    </dgm:pt>
    <dgm:pt modelId="{A3621039-E45E-43AB-A13E-1F67CB130455}">
      <dgm:prSet phldrT="[Текст]" custT="1"/>
      <dgm:spPr>
        <a:solidFill>
          <a:srgbClr val="4B3E96"/>
        </a:solidFill>
      </dgm:spPr>
      <dgm:t>
        <a:bodyPr/>
        <a:lstStyle/>
        <a:p>
          <a:r>
            <a:rPr lang="ru-RU" sz="900" dirty="0">
              <a:latin typeface="Arial" panose="020B0604020202020204" pitchFamily="34" charset="0"/>
              <a:cs typeface="Arial" panose="020B0604020202020204" pitchFamily="34" charset="0"/>
            </a:rPr>
            <a:t>Анализ адресных рекомендаций </a:t>
          </a:r>
        </a:p>
        <a:p>
          <a:r>
            <a:rPr lang="ru-RU" sz="900" dirty="0">
              <a:latin typeface="Arial" panose="020B0604020202020204" pitchFamily="34" charset="0"/>
              <a:cs typeface="Arial" panose="020B0604020202020204" pitchFamily="34" charset="0"/>
            </a:rPr>
            <a:t>ИЮЛЬ</a:t>
          </a:r>
        </a:p>
      </dgm:t>
    </dgm:pt>
    <dgm:pt modelId="{FF535B44-FE38-4D7A-9420-8C4C8ED45B7F}" type="parTrans" cxnId="{55B618C4-ACA0-48D6-8839-826E1C0B5137}">
      <dgm:prSet/>
      <dgm:spPr/>
      <dgm:t>
        <a:bodyPr/>
        <a:lstStyle/>
        <a:p>
          <a:endParaRPr lang="ru-RU"/>
        </a:p>
      </dgm:t>
    </dgm:pt>
    <dgm:pt modelId="{414812AB-D647-4A27-99C5-14439B616A63}" type="sibTrans" cxnId="{55B618C4-ACA0-48D6-8839-826E1C0B5137}">
      <dgm:prSet/>
      <dgm:spPr/>
      <dgm:t>
        <a:bodyPr/>
        <a:lstStyle/>
        <a:p>
          <a:endParaRPr lang="ru-RU"/>
        </a:p>
      </dgm:t>
    </dgm:pt>
    <dgm:pt modelId="{A7247387-A09E-45AA-9142-B1A016B8503E}">
      <dgm:prSet phldrT="[Текст]" custT="1"/>
      <dgm:spPr>
        <a:solidFill>
          <a:srgbClr val="4B3E96"/>
        </a:solidFill>
      </dgm:spPr>
      <dgm:t>
        <a:bodyPr/>
        <a:lstStyle/>
        <a:p>
          <a:r>
            <a:rPr lang="ru-RU" sz="900" dirty="0">
              <a:latin typeface="Arial" panose="020B0604020202020204" pitchFamily="34" charset="0"/>
              <a:cs typeface="Arial" panose="020B0604020202020204" pitchFamily="34" charset="0"/>
            </a:rPr>
            <a:t>Постановка целей и корректировка локальных актов </a:t>
          </a:r>
        </a:p>
        <a:p>
          <a:r>
            <a:rPr lang="ru-RU" sz="900" dirty="0">
              <a:latin typeface="Arial" panose="020B0604020202020204" pitchFamily="34" charset="0"/>
              <a:cs typeface="Arial" panose="020B0604020202020204" pitchFamily="34" charset="0"/>
            </a:rPr>
            <a:t>АВГУСТ</a:t>
          </a:r>
        </a:p>
      </dgm:t>
    </dgm:pt>
    <dgm:pt modelId="{E613A0A2-F483-4F03-A792-B78F550B7F13}" type="parTrans" cxnId="{B3BBC164-0EF2-496D-A5C3-6A4A064DF1A5}">
      <dgm:prSet/>
      <dgm:spPr/>
      <dgm:t>
        <a:bodyPr/>
        <a:lstStyle/>
        <a:p>
          <a:endParaRPr lang="ru-RU"/>
        </a:p>
      </dgm:t>
    </dgm:pt>
    <dgm:pt modelId="{9DC16AEA-FC11-4DF9-9EA6-2F79CC46BD21}" type="sibTrans" cxnId="{B3BBC164-0EF2-496D-A5C3-6A4A064DF1A5}">
      <dgm:prSet/>
      <dgm:spPr/>
      <dgm:t>
        <a:bodyPr/>
        <a:lstStyle/>
        <a:p>
          <a:endParaRPr lang="ru-RU"/>
        </a:p>
      </dgm:t>
    </dgm:pt>
    <dgm:pt modelId="{585D003F-8A8C-4E28-9D3F-F371BB6326E4}">
      <dgm:prSet phldrT="[Текст]" custT="1"/>
      <dgm:spPr>
        <a:solidFill>
          <a:srgbClr val="4B3E96"/>
        </a:solidFill>
      </dgm:spPr>
      <dgm:t>
        <a:bodyPr/>
        <a:lstStyle/>
        <a:p>
          <a:r>
            <a:rPr lang="ru-RU" sz="900" dirty="0">
              <a:latin typeface="Arial" panose="020B0604020202020204" pitchFamily="34" charset="0"/>
              <a:cs typeface="Arial" panose="020B0604020202020204" pitchFamily="34" charset="0"/>
            </a:rPr>
            <a:t>Меры и мероприятия</a:t>
          </a:r>
        </a:p>
        <a:p>
          <a:r>
            <a:rPr lang="ru-RU" sz="900" dirty="0">
              <a:latin typeface="Arial" panose="020B0604020202020204" pitchFamily="34" charset="0"/>
              <a:cs typeface="Arial" panose="020B0604020202020204" pitchFamily="34" charset="0"/>
            </a:rPr>
            <a:t>АВГУСТ-МАЙ</a:t>
          </a:r>
        </a:p>
      </dgm:t>
    </dgm:pt>
    <dgm:pt modelId="{4E56AB8F-297F-41E3-970F-1D6BE048FF69}" type="parTrans" cxnId="{0923DB06-CC61-4574-9943-377C3CC6F09A}">
      <dgm:prSet/>
      <dgm:spPr/>
      <dgm:t>
        <a:bodyPr/>
        <a:lstStyle/>
        <a:p>
          <a:endParaRPr lang="ru-RU"/>
        </a:p>
      </dgm:t>
    </dgm:pt>
    <dgm:pt modelId="{DB8521DD-77FE-4009-9E34-C61770339273}" type="sibTrans" cxnId="{0923DB06-CC61-4574-9943-377C3CC6F09A}">
      <dgm:prSet/>
      <dgm:spPr/>
      <dgm:t>
        <a:bodyPr/>
        <a:lstStyle/>
        <a:p>
          <a:endParaRPr lang="ru-RU"/>
        </a:p>
      </dgm:t>
    </dgm:pt>
    <dgm:pt modelId="{03F45EB8-43C5-4AEF-A308-0F89034C5380}">
      <dgm:prSet phldrT="[Текст]" custT="1"/>
      <dgm:spPr>
        <a:solidFill>
          <a:srgbClr val="4B3E96"/>
        </a:solidFill>
      </dgm:spPr>
      <dgm:t>
        <a:bodyPr/>
        <a:lstStyle/>
        <a:p>
          <a:r>
            <a:rPr lang="ru-RU" sz="800" dirty="0">
              <a:latin typeface="Arial" panose="020B0604020202020204" pitchFamily="34" charset="0"/>
              <a:cs typeface="Arial" panose="020B0604020202020204" pitchFamily="34" charset="0"/>
            </a:rPr>
            <a:t>Самодиагностика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ru-RU" sz="1000" b="0" dirty="0">
              <a:latin typeface="Arial" panose="020B0604020202020204" pitchFamily="34" charset="0"/>
              <a:cs typeface="Arial" panose="020B0604020202020204" pitchFamily="34" charset="0"/>
            </a:rPr>
            <a:t>ИЮЛЬ</a:t>
          </a:r>
        </a:p>
      </dgm:t>
    </dgm:pt>
    <dgm:pt modelId="{C2F6CA4A-3EA9-4306-B6DB-FE3CDA61C2B5}" type="parTrans" cxnId="{F22084FC-6B70-4441-803F-FFDA22F14504}">
      <dgm:prSet/>
      <dgm:spPr/>
      <dgm:t>
        <a:bodyPr/>
        <a:lstStyle/>
        <a:p>
          <a:endParaRPr lang="ru-RU"/>
        </a:p>
      </dgm:t>
    </dgm:pt>
    <dgm:pt modelId="{A54F954A-C9DF-45B4-9CF6-0F8A27B19BFE}" type="sibTrans" cxnId="{F22084FC-6B70-4441-803F-FFDA22F14504}">
      <dgm:prSet/>
      <dgm:spPr/>
      <dgm:t>
        <a:bodyPr/>
        <a:lstStyle/>
        <a:p>
          <a:endParaRPr lang="ru-RU"/>
        </a:p>
      </dgm:t>
    </dgm:pt>
    <dgm:pt modelId="{92D38762-69A0-4DA7-A2A7-00E35A81069D}" type="pres">
      <dgm:prSet presAssocID="{9BF92C6B-B9CB-4554-8E98-465405FB9DF5}" presName="compositeShape" presStyleCnt="0">
        <dgm:presLayoutVars>
          <dgm:chMax val="7"/>
          <dgm:dir/>
          <dgm:resizeHandles val="exact"/>
        </dgm:presLayoutVars>
      </dgm:prSet>
      <dgm:spPr/>
    </dgm:pt>
    <dgm:pt modelId="{D8F0234F-5944-47CE-9805-66D516F4A56F}" type="pres">
      <dgm:prSet presAssocID="{9BF92C6B-B9CB-4554-8E98-465405FB9DF5}" presName="wedge1" presStyleLbl="node1" presStyleIdx="0" presStyleCnt="5"/>
      <dgm:spPr/>
      <dgm:t>
        <a:bodyPr/>
        <a:lstStyle/>
        <a:p>
          <a:endParaRPr lang="ru-RU"/>
        </a:p>
      </dgm:t>
    </dgm:pt>
    <dgm:pt modelId="{31A8F628-6A07-40B3-8E02-5CBF9A4B5BEF}" type="pres">
      <dgm:prSet presAssocID="{9BF92C6B-B9CB-4554-8E98-465405FB9DF5}" presName="dummy1a" presStyleCnt="0"/>
      <dgm:spPr/>
    </dgm:pt>
    <dgm:pt modelId="{EA42D550-3EC4-49DB-897D-E289CE6C6DA1}" type="pres">
      <dgm:prSet presAssocID="{9BF92C6B-B9CB-4554-8E98-465405FB9DF5}" presName="dummy1b" presStyleCnt="0"/>
      <dgm:spPr/>
    </dgm:pt>
    <dgm:pt modelId="{16F80F37-B509-4FF4-AAEE-DE6F625366AD}" type="pres">
      <dgm:prSet presAssocID="{9BF92C6B-B9CB-4554-8E98-465405FB9DF5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BA826-4861-4C69-B8C5-E2452087F8A0}" type="pres">
      <dgm:prSet presAssocID="{9BF92C6B-B9CB-4554-8E98-465405FB9DF5}" presName="wedge2" presStyleLbl="node1" presStyleIdx="1" presStyleCnt="5"/>
      <dgm:spPr/>
      <dgm:t>
        <a:bodyPr/>
        <a:lstStyle/>
        <a:p>
          <a:endParaRPr lang="ru-RU"/>
        </a:p>
      </dgm:t>
    </dgm:pt>
    <dgm:pt modelId="{8494ADC1-2D08-4757-883B-1DCEEF6FB464}" type="pres">
      <dgm:prSet presAssocID="{9BF92C6B-B9CB-4554-8E98-465405FB9DF5}" presName="dummy2a" presStyleCnt="0"/>
      <dgm:spPr/>
    </dgm:pt>
    <dgm:pt modelId="{653735C7-127D-4DB0-BCA6-29D79974D703}" type="pres">
      <dgm:prSet presAssocID="{9BF92C6B-B9CB-4554-8E98-465405FB9DF5}" presName="dummy2b" presStyleCnt="0"/>
      <dgm:spPr/>
    </dgm:pt>
    <dgm:pt modelId="{6866A59B-DF13-40C6-90EA-D7B5213B0601}" type="pres">
      <dgm:prSet presAssocID="{9BF92C6B-B9CB-4554-8E98-465405FB9DF5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8DCAE-8F34-4F8B-8DD2-C6D087FB440B}" type="pres">
      <dgm:prSet presAssocID="{9BF92C6B-B9CB-4554-8E98-465405FB9DF5}" presName="wedge3" presStyleLbl="node1" presStyleIdx="2" presStyleCnt="5"/>
      <dgm:spPr/>
      <dgm:t>
        <a:bodyPr/>
        <a:lstStyle/>
        <a:p>
          <a:endParaRPr lang="ru-RU"/>
        </a:p>
      </dgm:t>
    </dgm:pt>
    <dgm:pt modelId="{745FE07F-9A3B-471D-9B58-5908A59C36BA}" type="pres">
      <dgm:prSet presAssocID="{9BF92C6B-B9CB-4554-8E98-465405FB9DF5}" presName="dummy3a" presStyleCnt="0"/>
      <dgm:spPr/>
    </dgm:pt>
    <dgm:pt modelId="{16588F83-B04C-48F7-A9D8-6C0BDD97602E}" type="pres">
      <dgm:prSet presAssocID="{9BF92C6B-B9CB-4554-8E98-465405FB9DF5}" presName="dummy3b" presStyleCnt="0"/>
      <dgm:spPr/>
    </dgm:pt>
    <dgm:pt modelId="{9EBC0B1E-DEDD-4581-B47C-72585445C088}" type="pres">
      <dgm:prSet presAssocID="{9BF92C6B-B9CB-4554-8E98-465405FB9DF5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06FFF-2064-49BD-B42C-A7ED89B8E955}" type="pres">
      <dgm:prSet presAssocID="{9BF92C6B-B9CB-4554-8E98-465405FB9DF5}" presName="wedge4" presStyleLbl="node1" presStyleIdx="3" presStyleCnt="5"/>
      <dgm:spPr/>
      <dgm:t>
        <a:bodyPr/>
        <a:lstStyle/>
        <a:p>
          <a:endParaRPr lang="ru-RU"/>
        </a:p>
      </dgm:t>
    </dgm:pt>
    <dgm:pt modelId="{F8D8B7D4-BA0C-4458-A0F1-B5B8C4B2C631}" type="pres">
      <dgm:prSet presAssocID="{9BF92C6B-B9CB-4554-8E98-465405FB9DF5}" presName="dummy4a" presStyleCnt="0"/>
      <dgm:spPr/>
    </dgm:pt>
    <dgm:pt modelId="{87D84DB2-B348-4D08-B0FE-A297C8B969FF}" type="pres">
      <dgm:prSet presAssocID="{9BF92C6B-B9CB-4554-8E98-465405FB9DF5}" presName="dummy4b" presStyleCnt="0"/>
      <dgm:spPr/>
    </dgm:pt>
    <dgm:pt modelId="{02EB14F2-0959-4B2A-933B-7DD4819C6B3F}" type="pres">
      <dgm:prSet presAssocID="{9BF92C6B-B9CB-4554-8E98-465405FB9DF5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4D6A1-266E-4FFF-A668-BD7B8C70E6E5}" type="pres">
      <dgm:prSet presAssocID="{9BF92C6B-B9CB-4554-8E98-465405FB9DF5}" presName="wedge5" presStyleLbl="node1" presStyleIdx="4" presStyleCnt="5"/>
      <dgm:spPr/>
      <dgm:t>
        <a:bodyPr/>
        <a:lstStyle/>
        <a:p>
          <a:endParaRPr lang="ru-RU"/>
        </a:p>
      </dgm:t>
    </dgm:pt>
    <dgm:pt modelId="{4E9C48C6-C785-4F78-9436-5DD9323B5CC7}" type="pres">
      <dgm:prSet presAssocID="{9BF92C6B-B9CB-4554-8E98-465405FB9DF5}" presName="dummy5a" presStyleCnt="0"/>
      <dgm:spPr/>
    </dgm:pt>
    <dgm:pt modelId="{DC37A052-4CAB-4394-BCAC-3F011F7FAB49}" type="pres">
      <dgm:prSet presAssocID="{9BF92C6B-B9CB-4554-8E98-465405FB9DF5}" presName="dummy5b" presStyleCnt="0"/>
      <dgm:spPr/>
    </dgm:pt>
    <dgm:pt modelId="{39F271E5-1DE6-4B71-9359-8484D299AFB8}" type="pres">
      <dgm:prSet presAssocID="{9BF92C6B-B9CB-4554-8E98-465405FB9DF5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40E15-9085-4063-A05F-DBCFCF99BA4D}" type="pres">
      <dgm:prSet presAssocID="{9DC16AEA-FC11-4DF9-9EA6-2F79CC46BD21}" presName="arrowWedge1" presStyleLbl="fgSibTrans2D1" presStyleIdx="0" presStyleCnt="5"/>
      <dgm:spPr>
        <a:solidFill>
          <a:srgbClr val="BDBAE2"/>
        </a:solidFill>
      </dgm:spPr>
    </dgm:pt>
    <dgm:pt modelId="{0C2A75FA-C9DA-4E44-A109-D7F57F8C80D0}" type="pres">
      <dgm:prSet presAssocID="{DB8521DD-77FE-4009-9E34-C61770339273}" presName="arrowWedge2" presStyleLbl="fgSibTrans2D1" presStyleIdx="1" presStyleCnt="5"/>
      <dgm:spPr>
        <a:solidFill>
          <a:srgbClr val="BDBAE2"/>
        </a:solidFill>
      </dgm:spPr>
    </dgm:pt>
    <dgm:pt modelId="{B4AB1567-11D5-443B-A543-2DCFE56765C7}" type="pres">
      <dgm:prSet presAssocID="{1760E9D7-462D-4EAD-B34A-EE7A38F11017}" presName="arrowWedge3" presStyleLbl="fgSibTrans2D1" presStyleIdx="2" presStyleCnt="5"/>
      <dgm:spPr>
        <a:solidFill>
          <a:srgbClr val="BDBAE2"/>
        </a:solidFill>
      </dgm:spPr>
    </dgm:pt>
    <dgm:pt modelId="{D80F6C37-155B-47AF-AF88-EEB183A2F7DE}" type="pres">
      <dgm:prSet presAssocID="{414812AB-D647-4A27-99C5-14439B616A63}" presName="arrowWedge4" presStyleLbl="fgSibTrans2D1" presStyleIdx="3" presStyleCnt="5"/>
      <dgm:spPr>
        <a:solidFill>
          <a:srgbClr val="C7AEDB"/>
        </a:solidFill>
      </dgm:spPr>
    </dgm:pt>
    <dgm:pt modelId="{90B178BC-3CAC-4EB1-B8E1-6ABFA99E581C}" type="pres">
      <dgm:prSet presAssocID="{A54F954A-C9DF-45B4-9CF6-0F8A27B19BFE}" presName="arrowWedge5" presStyleLbl="fgSibTrans2D1" presStyleIdx="4" presStyleCnt="5"/>
      <dgm:spPr>
        <a:solidFill>
          <a:srgbClr val="BDBAE2"/>
        </a:solidFill>
      </dgm:spPr>
    </dgm:pt>
  </dgm:ptLst>
  <dgm:cxnLst>
    <dgm:cxn modelId="{A207A233-C5AA-4364-A3DC-EED8358ECC20}" type="presOf" srcId="{A3621039-E45E-43AB-A13E-1F67CB130455}" destId="{7FA06FFF-2064-49BD-B42C-A7ED89B8E955}" srcOrd="0" destOrd="0" presId="urn:microsoft.com/office/officeart/2005/8/layout/cycle8"/>
    <dgm:cxn modelId="{40A1A678-8499-41DB-8A0C-12767867E340}" type="presOf" srcId="{C84386FA-3F1C-4307-A11C-47AF83BFAC4B}" destId="{9EBC0B1E-DEDD-4581-B47C-72585445C088}" srcOrd="1" destOrd="0" presId="urn:microsoft.com/office/officeart/2005/8/layout/cycle8"/>
    <dgm:cxn modelId="{8DA15997-39ED-4B8A-B65B-80B0B89A3728}" type="presOf" srcId="{03F45EB8-43C5-4AEF-A308-0F89034C5380}" destId="{B3E4D6A1-266E-4FFF-A668-BD7B8C70E6E5}" srcOrd="0" destOrd="0" presId="urn:microsoft.com/office/officeart/2005/8/layout/cycle8"/>
    <dgm:cxn modelId="{DA9A2D3F-D869-44BB-9183-A77ACAAA23AD}" type="presOf" srcId="{03F45EB8-43C5-4AEF-A308-0F89034C5380}" destId="{39F271E5-1DE6-4B71-9359-8484D299AFB8}" srcOrd="1" destOrd="0" presId="urn:microsoft.com/office/officeart/2005/8/layout/cycle8"/>
    <dgm:cxn modelId="{2224F0E7-DA2E-45C1-AED4-89F5C5B816FD}" type="presOf" srcId="{A7247387-A09E-45AA-9142-B1A016B8503E}" destId="{D8F0234F-5944-47CE-9805-66D516F4A56F}" srcOrd="0" destOrd="0" presId="urn:microsoft.com/office/officeart/2005/8/layout/cycle8"/>
    <dgm:cxn modelId="{0923DB06-CC61-4574-9943-377C3CC6F09A}" srcId="{9BF92C6B-B9CB-4554-8E98-465405FB9DF5}" destId="{585D003F-8A8C-4E28-9D3F-F371BB6326E4}" srcOrd="1" destOrd="0" parTransId="{4E56AB8F-297F-41E3-970F-1D6BE048FF69}" sibTransId="{DB8521DD-77FE-4009-9E34-C61770339273}"/>
    <dgm:cxn modelId="{B3BBC164-0EF2-496D-A5C3-6A4A064DF1A5}" srcId="{9BF92C6B-B9CB-4554-8E98-465405FB9DF5}" destId="{A7247387-A09E-45AA-9142-B1A016B8503E}" srcOrd="0" destOrd="0" parTransId="{E613A0A2-F483-4F03-A792-B78F550B7F13}" sibTransId="{9DC16AEA-FC11-4DF9-9EA6-2F79CC46BD21}"/>
    <dgm:cxn modelId="{611DF7C1-74AA-4F2C-9089-A40EA6D5EE2B}" type="presOf" srcId="{C84386FA-3F1C-4307-A11C-47AF83BFAC4B}" destId="{9F18DCAE-8F34-4F8B-8DD2-C6D087FB440B}" srcOrd="0" destOrd="0" presId="urn:microsoft.com/office/officeart/2005/8/layout/cycle8"/>
    <dgm:cxn modelId="{1369665B-E707-4E8A-8714-A6CE0B9B3774}" type="presOf" srcId="{A3621039-E45E-43AB-A13E-1F67CB130455}" destId="{02EB14F2-0959-4B2A-933B-7DD4819C6B3F}" srcOrd="1" destOrd="0" presId="urn:microsoft.com/office/officeart/2005/8/layout/cycle8"/>
    <dgm:cxn modelId="{6B7F6633-FAFF-4FC4-9A2F-14A582A3D288}" srcId="{9BF92C6B-B9CB-4554-8E98-465405FB9DF5}" destId="{C84386FA-3F1C-4307-A11C-47AF83BFAC4B}" srcOrd="2" destOrd="0" parTransId="{B44CC1BB-5A8E-43E6-982C-AF0CE2264DA3}" sibTransId="{1760E9D7-462D-4EAD-B34A-EE7A38F11017}"/>
    <dgm:cxn modelId="{9AC35251-F214-4C2A-AE04-F94386BCF37D}" type="presOf" srcId="{585D003F-8A8C-4E28-9D3F-F371BB6326E4}" destId="{6866A59B-DF13-40C6-90EA-D7B5213B0601}" srcOrd="1" destOrd="0" presId="urn:microsoft.com/office/officeart/2005/8/layout/cycle8"/>
    <dgm:cxn modelId="{ACA88D11-74F0-4205-8D38-778B8D858121}" type="presOf" srcId="{9BF92C6B-B9CB-4554-8E98-465405FB9DF5}" destId="{92D38762-69A0-4DA7-A2A7-00E35A81069D}" srcOrd="0" destOrd="0" presId="urn:microsoft.com/office/officeart/2005/8/layout/cycle8"/>
    <dgm:cxn modelId="{55B618C4-ACA0-48D6-8839-826E1C0B5137}" srcId="{9BF92C6B-B9CB-4554-8E98-465405FB9DF5}" destId="{A3621039-E45E-43AB-A13E-1F67CB130455}" srcOrd="3" destOrd="0" parTransId="{FF535B44-FE38-4D7A-9420-8C4C8ED45B7F}" sibTransId="{414812AB-D647-4A27-99C5-14439B616A63}"/>
    <dgm:cxn modelId="{E332EA08-448E-4352-BA1C-43DB099CCE74}" type="presOf" srcId="{A7247387-A09E-45AA-9142-B1A016B8503E}" destId="{16F80F37-B509-4FF4-AAEE-DE6F625366AD}" srcOrd="1" destOrd="0" presId="urn:microsoft.com/office/officeart/2005/8/layout/cycle8"/>
    <dgm:cxn modelId="{F22084FC-6B70-4441-803F-FFDA22F14504}" srcId="{9BF92C6B-B9CB-4554-8E98-465405FB9DF5}" destId="{03F45EB8-43C5-4AEF-A308-0F89034C5380}" srcOrd="4" destOrd="0" parTransId="{C2F6CA4A-3EA9-4306-B6DB-FE3CDA61C2B5}" sibTransId="{A54F954A-C9DF-45B4-9CF6-0F8A27B19BFE}"/>
    <dgm:cxn modelId="{1CB4A11A-9CE7-45EB-9BFF-1C21837A1DA7}" type="presOf" srcId="{585D003F-8A8C-4E28-9D3F-F371BB6326E4}" destId="{167BA826-4861-4C69-B8C5-E2452087F8A0}" srcOrd="0" destOrd="0" presId="urn:microsoft.com/office/officeart/2005/8/layout/cycle8"/>
    <dgm:cxn modelId="{8E468A5E-9C69-4123-846B-9C536F235A20}" type="presParOf" srcId="{92D38762-69A0-4DA7-A2A7-00E35A81069D}" destId="{D8F0234F-5944-47CE-9805-66D516F4A56F}" srcOrd="0" destOrd="0" presId="urn:microsoft.com/office/officeart/2005/8/layout/cycle8"/>
    <dgm:cxn modelId="{E71F7FCA-3175-4450-81AF-89D899A1A7CB}" type="presParOf" srcId="{92D38762-69A0-4DA7-A2A7-00E35A81069D}" destId="{31A8F628-6A07-40B3-8E02-5CBF9A4B5BEF}" srcOrd="1" destOrd="0" presId="urn:microsoft.com/office/officeart/2005/8/layout/cycle8"/>
    <dgm:cxn modelId="{6AB605DC-6897-44A6-A674-A073E92AB445}" type="presParOf" srcId="{92D38762-69A0-4DA7-A2A7-00E35A81069D}" destId="{EA42D550-3EC4-49DB-897D-E289CE6C6DA1}" srcOrd="2" destOrd="0" presId="urn:microsoft.com/office/officeart/2005/8/layout/cycle8"/>
    <dgm:cxn modelId="{6DD81179-15BA-472D-977B-F2078FE112EA}" type="presParOf" srcId="{92D38762-69A0-4DA7-A2A7-00E35A81069D}" destId="{16F80F37-B509-4FF4-AAEE-DE6F625366AD}" srcOrd="3" destOrd="0" presId="urn:microsoft.com/office/officeart/2005/8/layout/cycle8"/>
    <dgm:cxn modelId="{D59E2CDC-761B-4BDE-B330-5B7C16469987}" type="presParOf" srcId="{92D38762-69A0-4DA7-A2A7-00E35A81069D}" destId="{167BA826-4861-4C69-B8C5-E2452087F8A0}" srcOrd="4" destOrd="0" presId="urn:microsoft.com/office/officeart/2005/8/layout/cycle8"/>
    <dgm:cxn modelId="{0771A4BE-240B-4DA2-87F6-E0BF92EEABA5}" type="presParOf" srcId="{92D38762-69A0-4DA7-A2A7-00E35A81069D}" destId="{8494ADC1-2D08-4757-883B-1DCEEF6FB464}" srcOrd="5" destOrd="0" presId="urn:microsoft.com/office/officeart/2005/8/layout/cycle8"/>
    <dgm:cxn modelId="{2821D070-C72B-44DC-801F-9A0D12B2B05A}" type="presParOf" srcId="{92D38762-69A0-4DA7-A2A7-00E35A81069D}" destId="{653735C7-127D-4DB0-BCA6-29D79974D703}" srcOrd="6" destOrd="0" presId="urn:microsoft.com/office/officeart/2005/8/layout/cycle8"/>
    <dgm:cxn modelId="{CF6CEE6C-D7D2-4214-A1D3-8D8D6E0A5A53}" type="presParOf" srcId="{92D38762-69A0-4DA7-A2A7-00E35A81069D}" destId="{6866A59B-DF13-40C6-90EA-D7B5213B0601}" srcOrd="7" destOrd="0" presId="urn:microsoft.com/office/officeart/2005/8/layout/cycle8"/>
    <dgm:cxn modelId="{E4A34C43-3CF4-4A74-A8F7-CC60F8BC28E8}" type="presParOf" srcId="{92D38762-69A0-4DA7-A2A7-00E35A81069D}" destId="{9F18DCAE-8F34-4F8B-8DD2-C6D087FB440B}" srcOrd="8" destOrd="0" presId="urn:microsoft.com/office/officeart/2005/8/layout/cycle8"/>
    <dgm:cxn modelId="{62CEB519-F08C-4F4A-891D-94C199CDB588}" type="presParOf" srcId="{92D38762-69A0-4DA7-A2A7-00E35A81069D}" destId="{745FE07F-9A3B-471D-9B58-5908A59C36BA}" srcOrd="9" destOrd="0" presId="urn:microsoft.com/office/officeart/2005/8/layout/cycle8"/>
    <dgm:cxn modelId="{32427C3A-AF89-4167-AA66-22FC0F1C2B20}" type="presParOf" srcId="{92D38762-69A0-4DA7-A2A7-00E35A81069D}" destId="{16588F83-B04C-48F7-A9D8-6C0BDD97602E}" srcOrd="10" destOrd="0" presId="urn:microsoft.com/office/officeart/2005/8/layout/cycle8"/>
    <dgm:cxn modelId="{95BA8EEA-DB5F-4FA5-8BA4-F64219C48611}" type="presParOf" srcId="{92D38762-69A0-4DA7-A2A7-00E35A81069D}" destId="{9EBC0B1E-DEDD-4581-B47C-72585445C088}" srcOrd="11" destOrd="0" presId="urn:microsoft.com/office/officeart/2005/8/layout/cycle8"/>
    <dgm:cxn modelId="{6702D9B2-0DA3-40EE-BAE0-3CBFC21CE8C8}" type="presParOf" srcId="{92D38762-69A0-4DA7-A2A7-00E35A81069D}" destId="{7FA06FFF-2064-49BD-B42C-A7ED89B8E955}" srcOrd="12" destOrd="0" presId="urn:microsoft.com/office/officeart/2005/8/layout/cycle8"/>
    <dgm:cxn modelId="{C9102C17-A007-4063-B37E-3CC190DDD224}" type="presParOf" srcId="{92D38762-69A0-4DA7-A2A7-00E35A81069D}" destId="{F8D8B7D4-BA0C-4458-A0F1-B5B8C4B2C631}" srcOrd="13" destOrd="0" presId="urn:microsoft.com/office/officeart/2005/8/layout/cycle8"/>
    <dgm:cxn modelId="{2B8137B2-4276-41A3-9DBF-4F71F4E63E8A}" type="presParOf" srcId="{92D38762-69A0-4DA7-A2A7-00E35A81069D}" destId="{87D84DB2-B348-4D08-B0FE-A297C8B969FF}" srcOrd="14" destOrd="0" presId="urn:microsoft.com/office/officeart/2005/8/layout/cycle8"/>
    <dgm:cxn modelId="{5A1AF455-35A2-4E0A-801F-2F442A4B255D}" type="presParOf" srcId="{92D38762-69A0-4DA7-A2A7-00E35A81069D}" destId="{02EB14F2-0959-4B2A-933B-7DD4819C6B3F}" srcOrd="15" destOrd="0" presId="urn:microsoft.com/office/officeart/2005/8/layout/cycle8"/>
    <dgm:cxn modelId="{656E09AA-BB46-43DA-8596-F673115B4036}" type="presParOf" srcId="{92D38762-69A0-4DA7-A2A7-00E35A81069D}" destId="{B3E4D6A1-266E-4FFF-A668-BD7B8C70E6E5}" srcOrd="16" destOrd="0" presId="urn:microsoft.com/office/officeart/2005/8/layout/cycle8"/>
    <dgm:cxn modelId="{E344662A-B766-43A4-92D5-848B1FF97AC8}" type="presParOf" srcId="{92D38762-69A0-4DA7-A2A7-00E35A81069D}" destId="{4E9C48C6-C785-4F78-9436-5DD9323B5CC7}" srcOrd="17" destOrd="0" presId="urn:microsoft.com/office/officeart/2005/8/layout/cycle8"/>
    <dgm:cxn modelId="{1D3177F9-1FD3-4D08-ADF8-491583C8C3F4}" type="presParOf" srcId="{92D38762-69A0-4DA7-A2A7-00E35A81069D}" destId="{DC37A052-4CAB-4394-BCAC-3F011F7FAB49}" srcOrd="18" destOrd="0" presId="urn:microsoft.com/office/officeart/2005/8/layout/cycle8"/>
    <dgm:cxn modelId="{C25F5F02-F4C6-4A73-A490-726DCEF377AF}" type="presParOf" srcId="{92D38762-69A0-4DA7-A2A7-00E35A81069D}" destId="{39F271E5-1DE6-4B71-9359-8484D299AFB8}" srcOrd="19" destOrd="0" presId="urn:microsoft.com/office/officeart/2005/8/layout/cycle8"/>
    <dgm:cxn modelId="{27B853A7-366F-4209-A573-C70504CFB295}" type="presParOf" srcId="{92D38762-69A0-4DA7-A2A7-00E35A81069D}" destId="{DE440E15-9085-4063-A05F-DBCFCF99BA4D}" srcOrd="20" destOrd="0" presId="urn:microsoft.com/office/officeart/2005/8/layout/cycle8"/>
    <dgm:cxn modelId="{C591145F-A131-45BB-B0CE-16EEAA9AA3F1}" type="presParOf" srcId="{92D38762-69A0-4DA7-A2A7-00E35A81069D}" destId="{0C2A75FA-C9DA-4E44-A109-D7F57F8C80D0}" srcOrd="21" destOrd="0" presId="urn:microsoft.com/office/officeart/2005/8/layout/cycle8"/>
    <dgm:cxn modelId="{B616A28F-A2DC-4732-ACDC-17C82551EE22}" type="presParOf" srcId="{92D38762-69A0-4DA7-A2A7-00E35A81069D}" destId="{B4AB1567-11D5-443B-A543-2DCFE56765C7}" srcOrd="22" destOrd="0" presId="urn:microsoft.com/office/officeart/2005/8/layout/cycle8"/>
    <dgm:cxn modelId="{22E1B7F8-D919-4DA6-8C6B-E21CF1DF16F0}" type="presParOf" srcId="{92D38762-69A0-4DA7-A2A7-00E35A81069D}" destId="{D80F6C37-155B-47AF-AF88-EEB183A2F7DE}" srcOrd="23" destOrd="0" presId="urn:microsoft.com/office/officeart/2005/8/layout/cycle8"/>
    <dgm:cxn modelId="{FF565F86-425D-414B-9FC7-33AC81C5D842}" type="presParOf" srcId="{92D38762-69A0-4DA7-A2A7-00E35A81069D}" destId="{90B178BC-3CAC-4EB1-B8E1-6ABFA99E581C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28EEFA-C4B4-418F-8897-A107B947D989}">
      <dsp:nvSpPr>
        <dsp:cNvPr id="0" name=""/>
        <dsp:cNvSpPr/>
      </dsp:nvSpPr>
      <dsp:spPr>
        <a:xfrm>
          <a:off x="3912888" y="9700"/>
          <a:ext cx="740901" cy="74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показатели</a:t>
          </a:r>
        </a:p>
      </dsp:txBody>
      <dsp:txXfrm>
        <a:off x="3912888" y="9700"/>
        <a:ext cx="740901" cy="740901"/>
      </dsp:txXfrm>
    </dsp:sp>
    <dsp:sp modelId="{63B00712-54E8-4A0F-AB63-E95EB215FCFC}">
      <dsp:nvSpPr>
        <dsp:cNvPr id="0" name=""/>
        <dsp:cNvSpPr/>
      </dsp:nvSpPr>
      <dsp:spPr>
        <a:xfrm>
          <a:off x="1646055" y="2062"/>
          <a:ext cx="3620722" cy="3620722"/>
        </a:xfrm>
        <a:prstGeom prst="circularArrow">
          <a:avLst>
            <a:gd name="adj1" fmla="val 3990"/>
            <a:gd name="adj2" fmla="val 250316"/>
            <a:gd name="adj3" fmla="val 20573062"/>
            <a:gd name="adj4" fmla="val 18983112"/>
            <a:gd name="adj5" fmla="val 4655"/>
          </a:avLst>
        </a:prstGeom>
        <a:solidFill>
          <a:srgbClr val="195CD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7B5400-A846-4F7E-AF8A-DE887065287D}">
      <dsp:nvSpPr>
        <dsp:cNvPr id="0" name=""/>
        <dsp:cNvSpPr/>
      </dsp:nvSpPr>
      <dsp:spPr>
        <a:xfrm>
          <a:off x="4739811" y="1441972"/>
          <a:ext cx="740901" cy="74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мониторинг</a:t>
          </a:r>
        </a:p>
      </dsp:txBody>
      <dsp:txXfrm>
        <a:off x="4739811" y="1441972"/>
        <a:ext cx="740901" cy="740901"/>
      </dsp:txXfrm>
    </dsp:sp>
    <dsp:sp modelId="{F8969CF3-7318-4524-A1AD-A2D8EE66FB12}">
      <dsp:nvSpPr>
        <dsp:cNvPr id="0" name=""/>
        <dsp:cNvSpPr/>
      </dsp:nvSpPr>
      <dsp:spPr>
        <a:xfrm>
          <a:off x="1646055" y="2062"/>
          <a:ext cx="3620722" cy="3620722"/>
        </a:xfrm>
        <a:prstGeom prst="circularArrow">
          <a:avLst>
            <a:gd name="adj1" fmla="val 3990"/>
            <a:gd name="adj2" fmla="val 250316"/>
            <a:gd name="adj3" fmla="val 2366572"/>
            <a:gd name="adj4" fmla="val 776622"/>
            <a:gd name="adj5" fmla="val 4655"/>
          </a:avLst>
        </a:prstGeom>
        <a:solidFill>
          <a:srgbClr val="195CD3">
            <a:alpha val="56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DD468E-E9C3-48AE-953E-B2AC6B99E425}">
      <dsp:nvSpPr>
        <dsp:cNvPr id="0" name=""/>
        <dsp:cNvSpPr/>
      </dsp:nvSpPr>
      <dsp:spPr>
        <a:xfrm>
          <a:off x="3912888" y="2874245"/>
          <a:ext cx="740901" cy="74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latin typeface="Arial" panose="020B0604020202020204" pitchFamily="34" charset="0"/>
              <a:cs typeface="Arial" panose="020B0604020202020204" pitchFamily="34" charset="0"/>
            </a:rPr>
            <a:t>адресные рекомендации</a:t>
          </a:r>
        </a:p>
      </dsp:txBody>
      <dsp:txXfrm>
        <a:off x="3912888" y="2874245"/>
        <a:ext cx="740901" cy="740901"/>
      </dsp:txXfrm>
    </dsp:sp>
    <dsp:sp modelId="{DAB3FBAA-A934-465C-8EB2-CB3141C37BBA}">
      <dsp:nvSpPr>
        <dsp:cNvPr id="0" name=""/>
        <dsp:cNvSpPr/>
      </dsp:nvSpPr>
      <dsp:spPr>
        <a:xfrm>
          <a:off x="1646055" y="2062"/>
          <a:ext cx="3620722" cy="3620722"/>
        </a:xfrm>
        <a:prstGeom prst="circularArrow">
          <a:avLst>
            <a:gd name="adj1" fmla="val 3990"/>
            <a:gd name="adj2" fmla="val 250316"/>
            <a:gd name="adj3" fmla="val 6111004"/>
            <a:gd name="adj4" fmla="val 4438680"/>
            <a:gd name="adj5" fmla="val 4655"/>
          </a:avLst>
        </a:prstGeom>
        <a:solidFill>
          <a:srgbClr val="195CD3">
            <a:alpha val="28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71E0A73-D7E1-4C95-8BA3-7563CA44E4A3}">
      <dsp:nvSpPr>
        <dsp:cNvPr id="0" name=""/>
        <dsp:cNvSpPr/>
      </dsp:nvSpPr>
      <dsp:spPr>
        <a:xfrm>
          <a:off x="2259042" y="2874245"/>
          <a:ext cx="740901" cy="74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>
              <a:latin typeface="Arial" panose="020B0604020202020204" pitchFamily="34" charset="0"/>
              <a:cs typeface="Arial" panose="020B0604020202020204" pitchFamily="34" charset="0"/>
            </a:rPr>
            <a:t>меры и управленческие решения</a:t>
          </a:r>
        </a:p>
      </dsp:txBody>
      <dsp:txXfrm>
        <a:off x="2259042" y="2874245"/>
        <a:ext cx="740901" cy="740901"/>
      </dsp:txXfrm>
    </dsp:sp>
    <dsp:sp modelId="{EA9F8A8B-7997-45E3-9EAD-6F872555CD91}">
      <dsp:nvSpPr>
        <dsp:cNvPr id="0" name=""/>
        <dsp:cNvSpPr/>
      </dsp:nvSpPr>
      <dsp:spPr>
        <a:xfrm>
          <a:off x="1646055" y="2062"/>
          <a:ext cx="3620722" cy="3620722"/>
        </a:xfrm>
        <a:prstGeom prst="circularArrow">
          <a:avLst>
            <a:gd name="adj1" fmla="val 3990"/>
            <a:gd name="adj2" fmla="val 250316"/>
            <a:gd name="adj3" fmla="val 9773062"/>
            <a:gd name="adj4" fmla="val 8183112"/>
            <a:gd name="adj5" fmla="val 4655"/>
          </a:avLst>
        </a:prstGeom>
        <a:solidFill>
          <a:srgbClr val="BDBAE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E7716B-E083-42BF-8F9D-C35FF8CFE7CE}">
      <dsp:nvSpPr>
        <dsp:cNvPr id="0" name=""/>
        <dsp:cNvSpPr/>
      </dsp:nvSpPr>
      <dsp:spPr>
        <a:xfrm>
          <a:off x="1432119" y="1441972"/>
          <a:ext cx="740901" cy="74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>
              <a:latin typeface="Arial" panose="020B0604020202020204" pitchFamily="34" charset="0"/>
              <a:cs typeface="Arial" panose="020B0604020202020204" pitchFamily="34" charset="0"/>
            </a:rPr>
            <a:t>анализ эффективности управленческих решений</a:t>
          </a:r>
        </a:p>
      </dsp:txBody>
      <dsp:txXfrm>
        <a:off x="1432119" y="1441972"/>
        <a:ext cx="740901" cy="740901"/>
      </dsp:txXfrm>
    </dsp:sp>
    <dsp:sp modelId="{3F65DFBA-845A-44BA-8E5C-DD473DE21999}">
      <dsp:nvSpPr>
        <dsp:cNvPr id="0" name=""/>
        <dsp:cNvSpPr/>
      </dsp:nvSpPr>
      <dsp:spPr>
        <a:xfrm>
          <a:off x="1646055" y="2062"/>
          <a:ext cx="3620722" cy="3620722"/>
        </a:xfrm>
        <a:prstGeom prst="circularArrow">
          <a:avLst>
            <a:gd name="adj1" fmla="val 3990"/>
            <a:gd name="adj2" fmla="val 250316"/>
            <a:gd name="adj3" fmla="val 13166572"/>
            <a:gd name="adj4" fmla="val 11576622"/>
            <a:gd name="adj5" fmla="val 4655"/>
          </a:avLst>
        </a:prstGeom>
        <a:solidFill>
          <a:srgbClr val="4B3E96">
            <a:alpha val="63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93266E-4F8F-4734-B0E0-2C03C8D1CC9F}">
      <dsp:nvSpPr>
        <dsp:cNvPr id="0" name=""/>
        <dsp:cNvSpPr/>
      </dsp:nvSpPr>
      <dsp:spPr>
        <a:xfrm>
          <a:off x="2259042" y="9700"/>
          <a:ext cx="740901" cy="74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цели</a:t>
          </a:r>
        </a:p>
      </dsp:txBody>
      <dsp:txXfrm>
        <a:off x="2259042" y="9700"/>
        <a:ext cx="740901" cy="740901"/>
      </dsp:txXfrm>
    </dsp:sp>
    <dsp:sp modelId="{E157D249-E250-46CD-8F57-9CB3545F1A84}">
      <dsp:nvSpPr>
        <dsp:cNvPr id="0" name=""/>
        <dsp:cNvSpPr/>
      </dsp:nvSpPr>
      <dsp:spPr>
        <a:xfrm>
          <a:off x="1646055" y="2062"/>
          <a:ext cx="3620722" cy="3620722"/>
        </a:xfrm>
        <a:prstGeom prst="circularArrow">
          <a:avLst>
            <a:gd name="adj1" fmla="val 3990"/>
            <a:gd name="adj2" fmla="val 250316"/>
            <a:gd name="adj3" fmla="val 16911004"/>
            <a:gd name="adj4" fmla="val 15238680"/>
            <a:gd name="adj5" fmla="val 4655"/>
          </a:avLst>
        </a:prstGeom>
        <a:solidFill>
          <a:srgbClr val="4B3E9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6430EB-DA1F-49A0-BC62-7305E609746D}">
      <dsp:nvSpPr>
        <dsp:cNvPr id="0" name=""/>
        <dsp:cNvSpPr/>
      </dsp:nvSpPr>
      <dsp:spPr>
        <a:xfrm>
          <a:off x="0" y="1393724"/>
          <a:ext cx="1486067" cy="670889"/>
        </a:xfrm>
        <a:prstGeom prst="roundRect">
          <a:avLst>
            <a:gd name="adj" fmla="val 10000"/>
          </a:avLst>
        </a:prstGeom>
        <a:noFill/>
        <a:ln w="19050">
          <a:solidFill>
            <a:srgbClr val="4B3E96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4B3E96"/>
              </a:solidFill>
              <a:latin typeface="Arial" panose="020B0604020202020204" pitchFamily="34" charset="0"/>
              <a:cs typeface="Arial" panose="020B0604020202020204" pitchFamily="34" charset="0"/>
            </a:rPr>
            <a:t>ВНЕУРОЧНАЯ ДЕЯТЕЛЬНОСТЬ</a:t>
          </a:r>
        </a:p>
      </dsp:txBody>
      <dsp:txXfrm>
        <a:off x="0" y="1393724"/>
        <a:ext cx="1486067" cy="670889"/>
      </dsp:txXfrm>
    </dsp:sp>
    <dsp:sp modelId="{CBF932C6-C857-4654-9BE2-7D147AF1B1AE}">
      <dsp:nvSpPr>
        <dsp:cNvPr id="0" name=""/>
        <dsp:cNvSpPr/>
      </dsp:nvSpPr>
      <dsp:spPr>
        <a:xfrm rot="16625680">
          <a:off x="1085610" y="1272882"/>
          <a:ext cx="913774" cy="5795"/>
        </a:xfrm>
        <a:custGeom>
          <a:avLst/>
          <a:gdLst/>
          <a:ahLst/>
          <a:cxnLst/>
          <a:rect l="0" t="0" r="0" b="0"/>
          <a:pathLst>
            <a:path>
              <a:moveTo>
                <a:pt x="0" y="2897"/>
              </a:moveTo>
              <a:lnTo>
                <a:pt x="913774" y="2897"/>
              </a:lnTo>
            </a:path>
          </a:pathLst>
        </a:custGeom>
        <a:noFill/>
        <a:ln w="12700" cap="flat" cmpd="sng" algn="ctr">
          <a:solidFill>
            <a:srgbClr val="4B3E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6625680">
        <a:off x="1519653" y="1252935"/>
        <a:ext cx="45688" cy="45688"/>
      </dsp:txXfrm>
    </dsp:sp>
    <dsp:sp modelId="{6F8CBE3E-6B38-47C6-8E0A-7479E0DFEA40}">
      <dsp:nvSpPr>
        <dsp:cNvPr id="0" name=""/>
        <dsp:cNvSpPr/>
      </dsp:nvSpPr>
      <dsp:spPr>
        <a:xfrm>
          <a:off x="1598927" y="303652"/>
          <a:ext cx="1161402" cy="1037476"/>
        </a:xfrm>
        <a:prstGeom prst="roundRect">
          <a:avLst>
            <a:gd name="adj" fmla="val 10000"/>
          </a:avLst>
        </a:prstGeom>
        <a:solidFill>
          <a:srgbClr val="4B3E96"/>
        </a:solidFill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Рекомендуемая</a:t>
          </a:r>
        </a:p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часть </a:t>
          </a:r>
        </a:p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 часа</a:t>
          </a:r>
        </a:p>
      </dsp:txBody>
      <dsp:txXfrm>
        <a:off x="1598927" y="303652"/>
        <a:ext cx="1161402" cy="1037476"/>
      </dsp:txXfrm>
    </dsp:sp>
    <dsp:sp modelId="{E8EAA017-5281-407B-9569-6DB60738B187}">
      <dsp:nvSpPr>
        <dsp:cNvPr id="0" name=""/>
        <dsp:cNvSpPr/>
      </dsp:nvSpPr>
      <dsp:spPr>
        <a:xfrm rot="16737576">
          <a:off x="2466870" y="476142"/>
          <a:ext cx="695184" cy="5795"/>
        </a:xfrm>
        <a:custGeom>
          <a:avLst/>
          <a:gdLst/>
          <a:ahLst/>
          <a:cxnLst/>
          <a:rect l="0" t="0" r="0" b="0"/>
          <a:pathLst>
            <a:path>
              <a:moveTo>
                <a:pt x="0" y="2897"/>
              </a:moveTo>
              <a:lnTo>
                <a:pt x="695184" y="2897"/>
              </a:lnTo>
            </a:path>
          </a:pathLst>
        </a:custGeom>
        <a:noFill/>
        <a:ln w="12700" cap="flat" cmpd="sng" algn="ctr">
          <a:solidFill>
            <a:srgbClr val="4B3E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6737576">
        <a:off x="2797083" y="461660"/>
        <a:ext cx="34759" cy="34759"/>
      </dsp:txXfrm>
    </dsp:sp>
    <dsp:sp modelId="{C08BF592-05DA-4B62-947B-ED7C290231E1}">
      <dsp:nvSpPr>
        <dsp:cNvPr id="0" name=""/>
        <dsp:cNvSpPr/>
      </dsp:nvSpPr>
      <dsp:spPr>
        <a:xfrm>
          <a:off x="2868596" y="0"/>
          <a:ext cx="2165604" cy="271377"/>
        </a:xfrm>
        <a:prstGeom prst="roundRect">
          <a:avLst>
            <a:gd name="adj" fmla="val 10000"/>
          </a:avLst>
        </a:prstGeom>
        <a:solidFill>
          <a:srgbClr val="BE1710"/>
        </a:solidFill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 час – «Разговор о важном»</a:t>
          </a:r>
        </a:p>
      </dsp:txBody>
      <dsp:txXfrm>
        <a:off x="2868596" y="0"/>
        <a:ext cx="2165604" cy="271377"/>
      </dsp:txXfrm>
    </dsp:sp>
    <dsp:sp modelId="{27E7EE04-BB3C-4E58-9395-749C0E8CA96E}">
      <dsp:nvSpPr>
        <dsp:cNvPr id="0" name=""/>
        <dsp:cNvSpPr/>
      </dsp:nvSpPr>
      <dsp:spPr>
        <a:xfrm rot="296249">
          <a:off x="2760124" y="824246"/>
          <a:ext cx="110450" cy="5795"/>
        </a:xfrm>
        <a:custGeom>
          <a:avLst/>
          <a:gdLst/>
          <a:ahLst/>
          <a:cxnLst/>
          <a:rect l="0" t="0" r="0" b="0"/>
          <a:pathLst>
            <a:path>
              <a:moveTo>
                <a:pt x="0" y="2897"/>
              </a:moveTo>
              <a:lnTo>
                <a:pt x="110450" y="2897"/>
              </a:lnTo>
            </a:path>
          </a:pathLst>
        </a:custGeom>
        <a:noFill/>
        <a:ln w="12700" cap="flat" cmpd="sng" algn="ctr">
          <a:solidFill>
            <a:srgbClr val="4B3E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296249">
        <a:off x="2812588" y="824382"/>
        <a:ext cx="5522" cy="5522"/>
      </dsp:txXfrm>
    </dsp:sp>
    <dsp:sp modelId="{8C2D5EF2-096E-4BF2-8536-1860DAABA527}">
      <dsp:nvSpPr>
        <dsp:cNvPr id="0" name=""/>
        <dsp:cNvSpPr/>
      </dsp:nvSpPr>
      <dsp:spPr>
        <a:xfrm>
          <a:off x="2870370" y="570639"/>
          <a:ext cx="2163830" cy="522516"/>
        </a:xfrm>
        <a:prstGeom prst="roundRect">
          <a:avLst>
            <a:gd name="adj" fmla="val 10000"/>
          </a:avLst>
        </a:prstGeom>
        <a:solidFill>
          <a:srgbClr val="4B3E96"/>
        </a:solidFill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 час - занятия по формированию функциональной грамотности</a:t>
          </a:r>
        </a:p>
      </dsp:txBody>
      <dsp:txXfrm>
        <a:off x="2870370" y="570639"/>
        <a:ext cx="2163830" cy="522516"/>
      </dsp:txXfrm>
    </dsp:sp>
    <dsp:sp modelId="{D60444A5-E4A6-4ADB-B6B2-628C13EBB7E5}">
      <dsp:nvSpPr>
        <dsp:cNvPr id="0" name=""/>
        <dsp:cNvSpPr/>
      </dsp:nvSpPr>
      <dsp:spPr>
        <a:xfrm rot="4683444">
          <a:off x="2549656" y="1079386"/>
          <a:ext cx="531285" cy="5795"/>
        </a:xfrm>
        <a:custGeom>
          <a:avLst/>
          <a:gdLst/>
          <a:ahLst/>
          <a:cxnLst/>
          <a:rect l="0" t="0" r="0" b="0"/>
          <a:pathLst>
            <a:path>
              <a:moveTo>
                <a:pt x="0" y="2897"/>
              </a:moveTo>
              <a:lnTo>
                <a:pt x="531285" y="2897"/>
              </a:lnTo>
            </a:path>
          </a:pathLst>
        </a:custGeom>
        <a:noFill/>
        <a:ln w="12700" cap="flat" cmpd="sng" algn="ctr">
          <a:solidFill>
            <a:srgbClr val="4B3E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4683444">
        <a:off x="2802017" y="1069002"/>
        <a:ext cx="26564" cy="26564"/>
      </dsp:txXfrm>
    </dsp:sp>
    <dsp:sp modelId="{F1B19352-E23D-4EA6-A1F5-AC09F6335A3A}">
      <dsp:nvSpPr>
        <dsp:cNvPr id="0" name=""/>
        <dsp:cNvSpPr/>
      </dsp:nvSpPr>
      <dsp:spPr>
        <a:xfrm>
          <a:off x="2870269" y="1112817"/>
          <a:ext cx="2163931" cy="458719"/>
        </a:xfrm>
        <a:prstGeom prst="roundRect">
          <a:avLst>
            <a:gd name="adj" fmla="val 10000"/>
          </a:avLst>
        </a:prstGeom>
        <a:solidFill>
          <a:srgbClr val="4B3E96"/>
        </a:solidFill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 час – занятия по профориентации</a:t>
          </a:r>
        </a:p>
      </dsp:txBody>
      <dsp:txXfrm>
        <a:off x="2870269" y="1112817"/>
        <a:ext cx="2163931" cy="458719"/>
      </dsp:txXfrm>
    </dsp:sp>
    <dsp:sp modelId="{C83C4AF7-F488-4566-889B-9AC286F2F9F5}">
      <dsp:nvSpPr>
        <dsp:cNvPr id="0" name=""/>
        <dsp:cNvSpPr/>
      </dsp:nvSpPr>
      <dsp:spPr>
        <a:xfrm rot="4986380">
          <a:off x="1047015" y="2221603"/>
          <a:ext cx="997876" cy="5795"/>
        </a:xfrm>
        <a:custGeom>
          <a:avLst/>
          <a:gdLst/>
          <a:ahLst/>
          <a:cxnLst/>
          <a:rect l="0" t="0" r="0" b="0"/>
          <a:pathLst>
            <a:path>
              <a:moveTo>
                <a:pt x="0" y="2897"/>
              </a:moveTo>
              <a:lnTo>
                <a:pt x="997876" y="2897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4986380">
        <a:off x="1521007" y="2199553"/>
        <a:ext cx="49893" cy="49893"/>
      </dsp:txXfrm>
    </dsp:sp>
    <dsp:sp modelId="{1F3B83C7-8410-4925-A7E7-3DAA08D3C3D7}">
      <dsp:nvSpPr>
        <dsp:cNvPr id="0" name=""/>
        <dsp:cNvSpPr/>
      </dsp:nvSpPr>
      <dsp:spPr>
        <a:xfrm>
          <a:off x="1605840" y="2208829"/>
          <a:ext cx="1106032" cy="1022005"/>
        </a:xfrm>
        <a:prstGeom prst="roundRect">
          <a:avLst>
            <a:gd name="adj" fmla="val 10000"/>
          </a:avLst>
        </a:prstGeom>
        <a:solidFill>
          <a:srgbClr val="C7AEDB"/>
        </a:solidFill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Вариативная</a:t>
          </a:r>
          <a:br>
            <a:rPr lang="ru-RU" sz="1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часть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7 часов </a:t>
          </a:r>
        </a:p>
      </dsp:txBody>
      <dsp:txXfrm>
        <a:off x="1605840" y="2208829"/>
        <a:ext cx="1106032" cy="1022005"/>
      </dsp:txXfrm>
    </dsp:sp>
    <dsp:sp modelId="{51F75051-6B68-48AC-A727-E3AAC0407611}">
      <dsp:nvSpPr>
        <dsp:cNvPr id="0" name=""/>
        <dsp:cNvSpPr/>
      </dsp:nvSpPr>
      <dsp:spPr>
        <a:xfrm rot="16919909">
          <a:off x="2412585" y="2347355"/>
          <a:ext cx="755666" cy="5795"/>
        </a:xfrm>
        <a:custGeom>
          <a:avLst/>
          <a:gdLst/>
          <a:ahLst/>
          <a:cxnLst/>
          <a:rect l="0" t="0" r="0" b="0"/>
          <a:pathLst>
            <a:path>
              <a:moveTo>
                <a:pt x="0" y="2897"/>
              </a:moveTo>
              <a:lnTo>
                <a:pt x="755666" y="2897"/>
              </a:lnTo>
            </a:path>
          </a:pathLst>
        </a:custGeom>
        <a:noFill/>
        <a:ln w="12700" cap="flat" cmpd="sng" algn="ctr">
          <a:solidFill>
            <a:srgbClr val="195CD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6919909">
        <a:off x="2771527" y="2331361"/>
        <a:ext cx="37783" cy="37783"/>
      </dsp:txXfrm>
    </dsp:sp>
    <dsp:sp modelId="{558A98AC-0529-44E2-86C4-663B621CC32E}">
      <dsp:nvSpPr>
        <dsp:cNvPr id="0" name=""/>
        <dsp:cNvSpPr/>
      </dsp:nvSpPr>
      <dsp:spPr>
        <a:xfrm>
          <a:off x="2868965" y="1610591"/>
          <a:ext cx="2165235" cy="740166"/>
        </a:xfrm>
        <a:prstGeom prst="roundRect">
          <a:avLst>
            <a:gd name="adj" fmla="val 10000"/>
          </a:avLst>
        </a:prstGeom>
        <a:solidFill>
          <a:srgbClr val="C7AEDB"/>
        </a:solidFill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 часа – дополнительное изучение учебных предметов (учебно-исследовательская и проектная деятельность и </a:t>
          </a:r>
          <a:r>
            <a:rPr lang="ru-RU" sz="11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др</a:t>
          </a:r>
          <a:r>
            <a:rPr lang="ru-RU" sz="1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2868965" y="1610591"/>
        <a:ext cx="2165235" cy="740166"/>
      </dsp:txXfrm>
    </dsp:sp>
    <dsp:sp modelId="{289E618A-0637-475F-902A-B743CA03688C}">
      <dsp:nvSpPr>
        <dsp:cNvPr id="0" name=""/>
        <dsp:cNvSpPr/>
      </dsp:nvSpPr>
      <dsp:spPr>
        <a:xfrm rot="1102786">
          <a:off x="2707681" y="2742843"/>
          <a:ext cx="164338" cy="5795"/>
        </a:xfrm>
        <a:custGeom>
          <a:avLst/>
          <a:gdLst/>
          <a:ahLst/>
          <a:cxnLst/>
          <a:rect l="0" t="0" r="0" b="0"/>
          <a:pathLst>
            <a:path>
              <a:moveTo>
                <a:pt x="0" y="2897"/>
              </a:moveTo>
              <a:lnTo>
                <a:pt x="164338" y="2897"/>
              </a:lnTo>
            </a:path>
          </a:pathLst>
        </a:custGeom>
        <a:noFill/>
        <a:ln w="12700" cap="flat" cmpd="sng" algn="ctr">
          <a:solidFill>
            <a:srgbClr val="195CD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102786">
        <a:off x="2785741" y="2741632"/>
        <a:ext cx="8216" cy="8216"/>
      </dsp:txXfrm>
    </dsp:sp>
    <dsp:sp modelId="{8EEB3209-CDB1-4A87-8A43-ADF75BA2B42A}">
      <dsp:nvSpPr>
        <dsp:cNvPr id="0" name=""/>
        <dsp:cNvSpPr/>
      </dsp:nvSpPr>
      <dsp:spPr>
        <a:xfrm>
          <a:off x="2867827" y="2373310"/>
          <a:ext cx="2166373" cy="796680"/>
        </a:xfrm>
        <a:prstGeom prst="roundRect">
          <a:avLst>
            <a:gd name="adj" fmla="val 10000"/>
          </a:avLst>
        </a:prstGeom>
        <a:solidFill>
          <a:srgbClr val="C7AEDB"/>
        </a:solidFill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 часа - развитие личности и самореализация обучающихся (занятия в хоре, школьном театре, спортивных </a:t>
          </a:r>
          <a:br>
            <a:rPr lang="ru-RU" sz="1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секциях и </a:t>
          </a:r>
          <a:r>
            <a:rPr lang="ru-RU" sz="11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др</a:t>
          </a:r>
          <a:r>
            <a:rPr lang="ru-RU" sz="1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2867827" y="2373310"/>
        <a:ext cx="2166373" cy="796680"/>
      </dsp:txXfrm>
    </dsp:sp>
    <dsp:sp modelId="{D55DC3E9-0ECE-4F4F-86A2-307EA0A47C95}">
      <dsp:nvSpPr>
        <dsp:cNvPr id="0" name=""/>
        <dsp:cNvSpPr/>
      </dsp:nvSpPr>
      <dsp:spPr>
        <a:xfrm rot="4767502">
          <a:off x="2366222" y="3132841"/>
          <a:ext cx="846093" cy="5795"/>
        </a:xfrm>
        <a:custGeom>
          <a:avLst/>
          <a:gdLst/>
          <a:ahLst/>
          <a:cxnLst/>
          <a:rect l="0" t="0" r="0" b="0"/>
          <a:pathLst>
            <a:path>
              <a:moveTo>
                <a:pt x="0" y="2897"/>
              </a:moveTo>
              <a:lnTo>
                <a:pt x="846093" y="2897"/>
              </a:lnTo>
            </a:path>
          </a:pathLst>
        </a:custGeom>
        <a:noFill/>
        <a:ln w="12700" cap="flat" cmpd="sng" algn="ctr">
          <a:solidFill>
            <a:srgbClr val="195CD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4767502">
        <a:off x="2768116" y="3114586"/>
        <a:ext cx="42304" cy="42304"/>
      </dsp:txXfrm>
    </dsp:sp>
    <dsp:sp modelId="{51C42743-628C-4374-950A-327B632F52A7}">
      <dsp:nvSpPr>
        <dsp:cNvPr id="0" name=""/>
        <dsp:cNvSpPr/>
      </dsp:nvSpPr>
      <dsp:spPr>
        <a:xfrm>
          <a:off x="2866665" y="3218857"/>
          <a:ext cx="2166678" cy="665576"/>
        </a:xfrm>
        <a:prstGeom prst="roundRect">
          <a:avLst>
            <a:gd name="adj" fmla="val 10000"/>
          </a:avLst>
        </a:prstGeom>
        <a:solidFill>
          <a:srgbClr val="C7AEDB"/>
        </a:solidFill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 часа - комплекс воспитательных мероприятий (деятельность ученических сообществ и др.)</a:t>
          </a:r>
        </a:p>
      </dsp:txBody>
      <dsp:txXfrm>
        <a:off x="2866665" y="3218857"/>
        <a:ext cx="2166678" cy="66557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DD701D-EAAF-4CBC-8ECE-409CE9549AE2}">
      <dsp:nvSpPr>
        <dsp:cNvPr id="0" name=""/>
        <dsp:cNvSpPr/>
      </dsp:nvSpPr>
      <dsp:spPr>
        <a:xfrm>
          <a:off x="3300923" y="2143237"/>
          <a:ext cx="2286981" cy="2205042"/>
        </a:xfrm>
        <a:prstGeom prst="gear9">
          <a:avLst/>
        </a:prstGeom>
        <a:solidFill>
          <a:srgbClr val="195CD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Школьная команда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: советник директора по воспитанию, директор, заместитель директора по воспитанию, вожатый…</a:t>
          </a:r>
        </a:p>
      </dsp:txBody>
      <dsp:txXfrm>
        <a:off x="3300923" y="2143237"/>
        <a:ext cx="2286981" cy="2205042"/>
      </dsp:txXfrm>
    </dsp:sp>
    <dsp:sp modelId="{D7202872-4206-494B-9483-5C3558F02A4C}">
      <dsp:nvSpPr>
        <dsp:cNvPr id="0" name=""/>
        <dsp:cNvSpPr/>
      </dsp:nvSpPr>
      <dsp:spPr>
        <a:xfrm>
          <a:off x="1738690" y="1297608"/>
          <a:ext cx="2001709" cy="2091340"/>
        </a:xfrm>
        <a:prstGeom prst="gear6">
          <a:avLst/>
        </a:prstGeom>
        <a:solidFill>
          <a:srgbClr val="195CD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Муниципальный координатор</a:t>
          </a:r>
        </a:p>
      </dsp:txBody>
      <dsp:txXfrm>
        <a:off x="1738690" y="1297608"/>
        <a:ext cx="2001709" cy="2091340"/>
      </dsp:txXfrm>
    </dsp:sp>
    <dsp:sp modelId="{43FFF765-59DD-46C8-ACE7-7D215363B006}">
      <dsp:nvSpPr>
        <dsp:cNvPr id="0" name=""/>
        <dsp:cNvSpPr/>
      </dsp:nvSpPr>
      <dsp:spPr>
        <a:xfrm rot="20700000">
          <a:off x="2845380" y="235920"/>
          <a:ext cx="1725358" cy="1725358"/>
        </a:xfrm>
        <a:prstGeom prst="gear6">
          <a:avLst/>
        </a:prstGeom>
        <a:solidFill>
          <a:srgbClr val="195CD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Региональный штаб</a:t>
          </a:r>
        </a:p>
      </dsp:txBody>
      <dsp:txXfrm>
        <a:off x="3223802" y="614341"/>
        <a:ext cx="968515" cy="968515"/>
      </dsp:txXfrm>
    </dsp:sp>
    <dsp:sp modelId="{89B6F336-813B-4756-B8A1-250CF0F6530E}">
      <dsp:nvSpPr>
        <dsp:cNvPr id="0" name=""/>
        <dsp:cNvSpPr/>
      </dsp:nvSpPr>
      <dsp:spPr>
        <a:xfrm>
          <a:off x="3083932" y="1668445"/>
          <a:ext cx="3099248" cy="3099248"/>
        </a:xfrm>
        <a:prstGeom prst="circularArrow">
          <a:avLst>
            <a:gd name="adj1" fmla="val 4687"/>
            <a:gd name="adj2" fmla="val 299029"/>
            <a:gd name="adj3" fmla="val 2520955"/>
            <a:gd name="adj4" fmla="val 15850999"/>
            <a:gd name="adj5" fmla="val 5469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97D4A4-A441-4128-89E3-B2BB98A1DCA2}">
      <dsp:nvSpPr>
        <dsp:cNvPr id="0" name=""/>
        <dsp:cNvSpPr/>
      </dsp:nvSpPr>
      <dsp:spPr>
        <a:xfrm>
          <a:off x="1547218" y="1072289"/>
          <a:ext cx="2251797" cy="225179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DFEDC-E4BD-4498-871D-4AA7A1B1A301}">
      <dsp:nvSpPr>
        <dsp:cNvPr id="0" name=""/>
        <dsp:cNvSpPr/>
      </dsp:nvSpPr>
      <dsp:spPr>
        <a:xfrm>
          <a:off x="2446287" y="-130867"/>
          <a:ext cx="2427891" cy="242789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7B10F7-0936-4D3B-8C8D-A612F414FFDB}">
      <dsp:nvSpPr>
        <dsp:cNvPr id="0" name=""/>
        <dsp:cNvSpPr/>
      </dsp:nvSpPr>
      <dsp:spPr>
        <a:xfrm>
          <a:off x="0" y="0"/>
          <a:ext cx="1241003" cy="1241003"/>
        </a:xfrm>
        <a:prstGeom prst="pie">
          <a:avLst>
            <a:gd name="adj1" fmla="val 5400000"/>
            <a:gd name="adj2" fmla="val 16200000"/>
          </a:avLst>
        </a:prstGeom>
        <a:solidFill>
          <a:srgbClr val="195CD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104C5-38B9-4BB4-8846-CB788CCA906B}">
      <dsp:nvSpPr>
        <dsp:cNvPr id="0" name=""/>
        <dsp:cNvSpPr/>
      </dsp:nvSpPr>
      <dsp:spPr>
        <a:xfrm>
          <a:off x="620501" y="0"/>
          <a:ext cx="5321524" cy="12410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DB9E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>
              <a:latin typeface="Arial" panose="020B0604020202020204" pitchFamily="34" charset="0"/>
              <a:cs typeface="Arial" panose="020B0604020202020204" pitchFamily="34" charset="0"/>
            </a:rPr>
            <a:t>ИНСТРУМЕНТЫ</a:t>
          </a:r>
        </a:p>
      </dsp:txBody>
      <dsp:txXfrm>
        <a:off x="620501" y="0"/>
        <a:ext cx="5321524" cy="372302"/>
      </dsp:txXfrm>
    </dsp:sp>
    <dsp:sp modelId="{FF97207F-E8A4-40B3-8FC6-7D30EBFD3DB8}">
      <dsp:nvSpPr>
        <dsp:cNvPr id="0" name=""/>
        <dsp:cNvSpPr/>
      </dsp:nvSpPr>
      <dsp:spPr>
        <a:xfrm>
          <a:off x="217176" y="372302"/>
          <a:ext cx="806651" cy="806651"/>
        </a:xfrm>
        <a:prstGeom prst="pie">
          <a:avLst>
            <a:gd name="adj1" fmla="val 5400000"/>
            <a:gd name="adj2" fmla="val 16200000"/>
          </a:avLst>
        </a:prstGeom>
        <a:solidFill>
          <a:srgbClr val="BDB9E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195AF-F9E2-44BF-A3B9-B6528988EF81}">
      <dsp:nvSpPr>
        <dsp:cNvPr id="0" name=""/>
        <dsp:cNvSpPr/>
      </dsp:nvSpPr>
      <dsp:spPr>
        <a:xfrm>
          <a:off x="620501" y="372302"/>
          <a:ext cx="5321524" cy="8066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DB9E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Региональная платформа формирования сетевых кластеров</a:t>
          </a:r>
        </a:p>
      </dsp:txBody>
      <dsp:txXfrm>
        <a:off x="620501" y="372302"/>
        <a:ext cx="5321524" cy="372300"/>
      </dsp:txXfrm>
    </dsp:sp>
    <dsp:sp modelId="{FDAC5C32-9473-4E11-B804-EDDBC84800BD}">
      <dsp:nvSpPr>
        <dsp:cNvPr id="0" name=""/>
        <dsp:cNvSpPr/>
      </dsp:nvSpPr>
      <dsp:spPr>
        <a:xfrm>
          <a:off x="434351" y="744602"/>
          <a:ext cx="372300" cy="372300"/>
        </a:xfrm>
        <a:prstGeom prst="pie">
          <a:avLst>
            <a:gd name="adj1" fmla="val 5400000"/>
            <a:gd name="adj2" fmla="val 16200000"/>
          </a:avLst>
        </a:prstGeom>
        <a:solidFill>
          <a:srgbClr val="BDB9E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1449F-D5E8-42CA-96F6-57FFB910141E}">
      <dsp:nvSpPr>
        <dsp:cNvPr id="0" name=""/>
        <dsp:cNvSpPr/>
      </dsp:nvSpPr>
      <dsp:spPr>
        <a:xfrm>
          <a:off x="620501" y="744602"/>
          <a:ext cx="5321524" cy="372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DB9E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Цифровой помощник построения индивидуального плана развития образовательной организации</a:t>
          </a:r>
        </a:p>
      </dsp:txBody>
      <dsp:txXfrm>
        <a:off x="620501" y="744602"/>
        <a:ext cx="5321524" cy="3723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5A2AFD-4E26-483D-A209-810DF3A1B246}">
      <dsp:nvSpPr>
        <dsp:cNvPr id="0" name=""/>
        <dsp:cNvSpPr/>
      </dsp:nvSpPr>
      <dsp:spPr>
        <a:xfrm>
          <a:off x="-3545689" y="-544986"/>
          <a:ext cx="4227100" cy="4227100"/>
        </a:xfrm>
        <a:prstGeom prst="blockArc">
          <a:avLst>
            <a:gd name="adj1" fmla="val 18900000"/>
            <a:gd name="adj2" fmla="val 2700000"/>
            <a:gd name="adj3" fmla="val 51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1C6A5-4CAA-476B-9D1F-34C7AFD115A1}">
      <dsp:nvSpPr>
        <dsp:cNvPr id="0" name=""/>
        <dsp:cNvSpPr/>
      </dsp:nvSpPr>
      <dsp:spPr>
        <a:xfrm>
          <a:off x="221402" y="142613"/>
          <a:ext cx="6051505" cy="285102"/>
        </a:xfrm>
        <a:prstGeom prst="rect">
          <a:avLst/>
        </a:prstGeom>
        <a:solidFill>
          <a:srgbClr val="195CD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300" tIns="27940" rIns="27940" bIns="2794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формирования и функционирования сетевых кластеров</a:t>
          </a:r>
        </a:p>
      </dsp:txBody>
      <dsp:txXfrm>
        <a:off x="221402" y="142613"/>
        <a:ext cx="6051505" cy="285102"/>
      </dsp:txXfrm>
    </dsp:sp>
    <dsp:sp modelId="{97CC745C-C8A3-4472-84E2-91EBAC1FAF57}">
      <dsp:nvSpPr>
        <dsp:cNvPr id="0" name=""/>
        <dsp:cNvSpPr/>
      </dsp:nvSpPr>
      <dsp:spPr>
        <a:xfrm>
          <a:off x="43213" y="106976"/>
          <a:ext cx="356377" cy="356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95CD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C7A0B8-D5D2-407B-BF42-EA81421A5457}">
      <dsp:nvSpPr>
        <dsp:cNvPr id="0" name=""/>
        <dsp:cNvSpPr/>
      </dsp:nvSpPr>
      <dsp:spPr>
        <a:xfrm>
          <a:off x="479588" y="570518"/>
          <a:ext cx="5793320" cy="285102"/>
        </a:xfrm>
        <a:prstGeom prst="rect">
          <a:avLst/>
        </a:prstGeom>
        <a:solidFill>
          <a:srgbClr val="195CD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300" tIns="27940" rIns="27940" bIns="2794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формирования кадрового резерва управленцев</a:t>
          </a:r>
        </a:p>
      </dsp:txBody>
      <dsp:txXfrm>
        <a:off x="479588" y="570518"/>
        <a:ext cx="5793320" cy="285102"/>
      </dsp:txXfrm>
    </dsp:sp>
    <dsp:sp modelId="{C8262E95-4B8C-407C-8D7B-0302FAD62B52}">
      <dsp:nvSpPr>
        <dsp:cNvPr id="0" name=""/>
        <dsp:cNvSpPr/>
      </dsp:nvSpPr>
      <dsp:spPr>
        <a:xfrm>
          <a:off x="301399" y="534880"/>
          <a:ext cx="356377" cy="356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95CD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F19AB-223C-455F-9593-3CA56B1AF661}">
      <dsp:nvSpPr>
        <dsp:cNvPr id="0" name=""/>
        <dsp:cNvSpPr/>
      </dsp:nvSpPr>
      <dsp:spPr>
        <a:xfrm>
          <a:off x="621072" y="998108"/>
          <a:ext cx="5651835" cy="285102"/>
        </a:xfrm>
        <a:prstGeom prst="rect">
          <a:avLst/>
        </a:prstGeom>
        <a:solidFill>
          <a:srgbClr val="195CD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300" tIns="27940" rIns="27940" bIns="2794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подготовки, переподготовки, повышения квалификации педагогического персонала </a:t>
          </a:r>
          <a:b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на базе сети ресурсных, в контексте проекта, организаций</a:t>
          </a:r>
        </a:p>
      </dsp:txBody>
      <dsp:txXfrm>
        <a:off x="621072" y="998108"/>
        <a:ext cx="5651835" cy="285102"/>
      </dsp:txXfrm>
    </dsp:sp>
    <dsp:sp modelId="{267E310A-CD36-44AA-8159-0F70CDBD8523}">
      <dsp:nvSpPr>
        <dsp:cNvPr id="0" name=""/>
        <dsp:cNvSpPr/>
      </dsp:nvSpPr>
      <dsp:spPr>
        <a:xfrm>
          <a:off x="442883" y="962470"/>
          <a:ext cx="356377" cy="356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95CD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95415-C3EC-4F49-984A-67B44360B2CE}">
      <dsp:nvSpPr>
        <dsp:cNvPr id="0" name=""/>
        <dsp:cNvSpPr/>
      </dsp:nvSpPr>
      <dsp:spPr>
        <a:xfrm>
          <a:off x="666247" y="1426012"/>
          <a:ext cx="5606661" cy="285102"/>
        </a:xfrm>
        <a:prstGeom prst="rect">
          <a:avLst/>
        </a:prstGeom>
        <a:solidFill>
          <a:srgbClr val="195CD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300" tIns="27940" rIns="27940" bIns="2794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адресного сопровождения развития ОО</a:t>
          </a:r>
        </a:p>
      </dsp:txBody>
      <dsp:txXfrm>
        <a:off x="666247" y="1426012"/>
        <a:ext cx="5606661" cy="285102"/>
      </dsp:txXfrm>
    </dsp:sp>
    <dsp:sp modelId="{A595CA1E-79C3-478D-812E-62717D543FF1}">
      <dsp:nvSpPr>
        <dsp:cNvPr id="0" name=""/>
        <dsp:cNvSpPr/>
      </dsp:nvSpPr>
      <dsp:spPr>
        <a:xfrm>
          <a:off x="488058" y="1390375"/>
          <a:ext cx="356377" cy="356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95CD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D3C48-A69D-47DD-8D19-12FC374AE674}">
      <dsp:nvSpPr>
        <dsp:cNvPr id="0" name=""/>
        <dsp:cNvSpPr/>
      </dsp:nvSpPr>
      <dsp:spPr>
        <a:xfrm>
          <a:off x="621072" y="1853917"/>
          <a:ext cx="5651835" cy="285102"/>
        </a:xfrm>
        <a:prstGeom prst="rect">
          <a:avLst/>
        </a:prstGeom>
        <a:solidFill>
          <a:srgbClr val="195CD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300" tIns="27940" rIns="27940" bIns="2794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непрерывной аналитики</a:t>
          </a:r>
        </a:p>
      </dsp:txBody>
      <dsp:txXfrm>
        <a:off x="621072" y="1853917"/>
        <a:ext cx="5651835" cy="285102"/>
      </dsp:txXfrm>
    </dsp:sp>
    <dsp:sp modelId="{41504B2E-63FB-44F9-B130-EC78125ECBCF}">
      <dsp:nvSpPr>
        <dsp:cNvPr id="0" name=""/>
        <dsp:cNvSpPr/>
      </dsp:nvSpPr>
      <dsp:spPr>
        <a:xfrm>
          <a:off x="442883" y="1818279"/>
          <a:ext cx="356377" cy="356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95CD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FE922E-E48B-4A33-8EDE-031AA102C305}">
      <dsp:nvSpPr>
        <dsp:cNvPr id="0" name=""/>
        <dsp:cNvSpPr/>
      </dsp:nvSpPr>
      <dsp:spPr>
        <a:xfrm>
          <a:off x="479588" y="2281507"/>
          <a:ext cx="5793320" cy="285102"/>
        </a:xfrm>
        <a:prstGeom prst="rect">
          <a:avLst/>
        </a:prstGeom>
        <a:solidFill>
          <a:srgbClr val="195CD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300" tIns="27940" rIns="27940" bIns="2794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материального стимулирования участников реализации региональной модели сопровождения развития ОО (система оплаты труда)</a:t>
          </a:r>
        </a:p>
      </dsp:txBody>
      <dsp:txXfrm>
        <a:off x="479588" y="2281507"/>
        <a:ext cx="5793320" cy="285102"/>
      </dsp:txXfrm>
    </dsp:sp>
    <dsp:sp modelId="{9B12C6C5-FA8E-4DBB-9A43-C3ED67791D00}">
      <dsp:nvSpPr>
        <dsp:cNvPr id="0" name=""/>
        <dsp:cNvSpPr/>
      </dsp:nvSpPr>
      <dsp:spPr>
        <a:xfrm>
          <a:off x="301399" y="2245869"/>
          <a:ext cx="356377" cy="356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95CD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4AAAB-D0A5-44C7-BFB1-E5550AB1CC32}">
      <dsp:nvSpPr>
        <dsp:cNvPr id="0" name=""/>
        <dsp:cNvSpPr/>
      </dsp:nvSpPr>
      <dsp:spPr>
        <a:xfrm>
          <a:off x="221402" y="2709411"/>
          <a:ext cx="6051505" cy="285102"/>
        </a:xfrm>
        <a:prstGeom prst="rect">
          <a:avLst/>
        </a:prstGeom>
        <a:solidFill>
          <a:srgbClr val="195CD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300" tIns="27940" rIns="27940" bIns="2794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финансирования образовательных организаций на реализацию программ развития </a:t>
          </a:r>
          <a:b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(подход к распределению субвенции)</a:t>
          </a:r>
        </a:p>
      </dsp:txBody>
      <dsp:txXfrm>
        <a:off x="221402" y="2709411"/>
        <a:ext cx="6051505" cy="285102"/>
      </dsp:txXfrm>
    </dsp:sp>
    <dsp:sp modelId="{1BCBA427-EC48-4C6A-B821-7D868CA33366}">
      <dsp:nvSpPr>
        <dsp:cNvPr id="0" name=""/>
        <dsp:cNvSpPr/>
      </dsp:nvSpPr>
      <dsp:spPr>
        <a:xfrm>
          <a:off x="43213" y="2673774"/>
          <a:ext cx="356377" cy="356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95CD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F0234F-5944-47CE-9805-66D516F4A56F}">
      <dsp:nvSpPr>
        <dsp:cNvPr id="0" name=""/>
        <dsp:cNvSpPr/>
      </dsp:nvSpPr>
      <dsp:spPr>
        <a:xfrm>
          <a:off x="922909" y="210489"/>
          <a:ext cx="2856399" cy="2856399"/>
        </a:xfrm>
        <a:prstGeom prst="pie">
          <a:avLst>
            <a:gd name="adj1" fmla="val 16200000"/>
            <a:gd name="adj2" fmla="val 20520000"/>
          </a:avLst>
        </a:prstGeom>
        <a:solidFill>
          <a:srgbClr val="4B3E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Постановка целей и корректировка локальных актов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АВГУСТ</a:t>
          </a:r>
        </a:p>
      </dsp:txBody>
      <dsp:txXfrm>
        <a:off x="2412997" y="690636"/>
        <a:ext cx="918128" cy="612085"/>
      </dsp:txXfrm>
    </dsp:sp>
    <dsp:sp modelId="{167BA826-4861-4C69-B8C5-E2452087F8A0}">
      <dsp:nvSpPr>
        <dsp:cNvPr id="0" name=""/>
        <dsp:cNvSpPr/>
      </dsp:nvSpPr>
      <dsp:spPr>
        <a:xfrm>
          <a:off x="947392" y="286660"/>
          <a:ext cx="2856399" cy="2856399"/>
        </a:xfrm>
        <a:prstGeom prst="pie">
          <a:avLst>
            <a:gd name="adj1" fmla="val 20520000"/>
            <a:gd name="adj2" fmla="val 3240000"/>
          </a:avLst>
        </a:prstGeom>
        <a:solidFill>
          <a:srgbClr val="4B3E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Меры и мероприятия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АВГУСТ-МАЙ</a:t>
          </a:r>
        </a:p>
      </dsp:txBody>
      <dsp:txXfrm>
        <a:off x="2787049" y="1591762"/>
        <a:ext cx="850118" cy="680095"/>
      </dsp:txXfrm>
    </dsp:sp>
    <dsp:sp modelId="{9F18DCAE-8F34-4F8B-8DD2-C6D087FB440B}">
      <dsp:nvSpPr>
        <dsp:cNvPr id="0" name=""/>
        <dsp:cNvSpPr/>
      </dsp:nvSpPr>
      <dsp:spPr>
        <a:xfrm>
          <a:off x="882783" y="333586"/>
          <a:ext cx="2856399" cy="2856399"/>
        </a:xfrm>
        <a:prstGeom prst="pie">
          <a:avLst>
            <a:gd name="adj1" fmla="val 3240000"/>
            <a:gd name="adj2" fmla="val 7560000"/>
          </a:avLst>
        </a:prstGeom>
        <a:solidFill>
          <a:srgbClr val="4B3E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Мониторинг </a:t>
          </a:r>
          <a:b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и анализ эффективности принятых мер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МАЙ-ИЮНЬ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02926" y="2339866"/>
        <a:ext cx="816114" cy="748104"/>
      </dsp:txXfrm>
    </dsp:sp>
    <dsp:sp modelId="{7FA06FFF-2064-49BD-B42C-A7ED89B8E955}">
      <dsp:nvSpPr>
        <dsp:cNvPr id="0" name=""/>
        <dsp:cNvSpPr/>
      </dsp:nvSpPr>
      <dsp:spPr>
        <a:xfrm>
          <a:off x="818174" y="286660"/>
          <a:ext cx="2856399" cy="2856399"/>
        </a:xfrm>
        <a:prstGeom prst="pie">
          <a:avLst>
            <a:gd name="adj1" fmla="val 7560000"/>
            <a:gd name="adj2" fmla="val 11880000"/>
          </a:avLst>
        </a:prstGeom>
        <a:solidFill>
          <a:srgbClr val="4B3E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Анализ адресных рекомендаций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ИЮЛЬ</a:t>
          </a:r>
        </a:p>
      </dsp:txBody>
      <dsp:txXfrm>
        <a:off x="984797" y="1591762"/>
        <a:ext cx="850118" cy="680095"/>
      </dsp:txXfrm>
    </dsp:sp>
    <dsp:sp modelId="{B3E4D6A1-266E-4FFF-A668-BD7B8C70E6E5}">
      <dsp:nvSpPr>
        <dsp:cNvPr id="0" name=""/>
        <dsp:cNvSpPr/>
      </dsp:nvSpPr>
      <dsp:spPr>
        <a:xfrm>
          <a:off x="842657" y="210489"/>
          <a:ext cx="2856399" cy="2856399"/>
        </a:xfrm>
        <a:prstGeom prst="pie">
          <a:avLst>
            <a:gd name="adj1" fmla="val 11880000"/>
            <a:gd name="adj2" fmla="val 16200000"/>
          </a:avLst>
        </a:prstGeom>
        <a:solidFill>
          <a:srgbClr val="4B3E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latin typeface="Arial" panose="020B0604020202020204" pitchFamily="34" charset="0"/>
              <a:cs typeface="Arial" panose="020B0604020202020204" pitchFamily="34" charset="0"/>
            </a:rPr>
            <a:t>Самодиагностика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>
              <a:latin typeface="Arial" panose="020B0604020202020204" pitchFamily="34" charset="0"/>
              <a:cs typeface="Arial" panose="020B0604020202020204" pitchFamily="34" charset="0"/>
            </a:rPr>
            <a:t>ИЮЛЬ</a:t>
          </a:r>
        </a:p>
      </dsp:txBody>
      <dsp:txXfrm>
        <a:off x="1290840" y="690636"/>
        <a:ext cx="918128" cy="612085"/>
      </dsp:txXfrm>
    </dsp:sp>
    <dsp:sp modelId="{DE440E15-9085-4063-A05F-DBCFCF99BA4D}">
      <dsp:nvSpPr>
        <dsp:cNvPr id="0" name=""/>
        <dsp:cNvSpPr/>
      </dsp:nvSpPr>
      <dsp:spPr>
        <a:xfrm>
          <a:off x="745949" y="33664"/>
          <a:ext cx="3210048" cy="321004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rgbClr val="BDBAE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2A75FA-C9DA-4E44-A109-D7F57F8C80D0}">
      <dsp:nvSpPr>
        <dsp:cNvPr id="0" name=""/>
        <dsp:cNvSpPr/>
      </dsp:nvSpPr>
      <dsp:spPr>
        <a:xfrm>
          <a:off x="770765" y="109810"/>
          <a:ext cx="3210048" cy="321004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rgbClr val="BDBAE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B1567-11D5-443B-A543-2DCFE56765C7}">
      <dsp:nvSpPr>
        <dsp:cNvPr id="0" name=""/>
        <dsp:cNvSpPr/>
      </dsp:nvSpPr>
      <dsp:spPr>
        <a:xfrm>
          <a:off x="705958" y="156880"/>
          <a:ext cx="3210048" cy="321004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rgbClr val="BDBAE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F6C37-155B-47AF-AF88-EEB183A2F7DE}">
      <dsp:nvSpPr>
        <dsp:cNvPr id="0" name=""/>
        <dsp:cNvSpPr/>
      </dsp:nvSpPr>
      <dsp:spPr>
        <a:xfrm>
          <a:off x="641152" y="109810"/>
          <a:ext cx="3210048" cy="321004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rgbClr val="C7AED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178BC-3CAC-4EB1-B8E1-6ABFA99E581C}">
      <dsp:nvSpPr>
        <dsp:cNvPr id="0" name=""/>
        <dsp:cNvSpPr/>
      </dsp:nvSpPr>
      <dsp:spPr>
        <a:xfrm>
          <a:off x="665967" y="33664"/>
          <a:ext cx="3210048" cy="321004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rgbClr val="BDBAE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0.09644</cdr:x>
      <cdr:y>0</cdr:y>
    </cdr:from>
    <cdr:to>
      <cdr:x>0.61984</cdr:x>
      <cdr:y>0.21063</cdr:y>
    </cdr:to>
    <cdr:sp macro="" textlink="">
      <cdr:nvSpPr>
        <cdr:cNvPr id="2" name="TextBox 18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DC7CB8E5-D9C0-2242-8666-364592444E95}"/>
            </a:ext>
          </a:extLst>
        </cdr:cNvPr>
        <cdr:cNvSpPr txBox="1"/>
      </cdr:nvSpPr>
      <cdr:spPr>
        <a:xfrm xmlns:a="http://schemas.openxmlformats.org/drawingml/2006/main">
          <a:off x="420624" y="-64008"/>
          <a:ext cx="2282907" cy="2769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rtl="0">
            <a:defRPr sz="1862" b="1" i="0" u="none" strike="noStrike" kern="1200" cap="all" spc="50" baseline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lang="ru-RU" sz="1200" dirty="0" smtClean="0"/>
            <a:t>ВОСПИТАНИЕ</a:t>
          </a:r>
          <a:endParaRPr lang="ru-RU" sz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0.08386</cdr:x>
      <cdr:y>0.00112</cdr:y>
    </cdr:from>
    <cdr:to>
      <cdr:x>0.60726</cdr:x>
      <cdr:y>0.21175</cdr:y>
    </cdr:to>
    <cdr:sp macro="" textlink="">
      <cdr:nvSpPr>
        <cdr:cNvPr id="2" name="TextBox 18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DC7CB8E5-D9C0-2242-8666-364592444E95}"/>
            </a:ext>
          </a:extLst>
        </cdr:cNvPr>
        <cdr:cNvSpPr txBox="1"/>
      </cdr:nvSpPr>
      <cdr:spPr>
        <a:xfrm xmlns:a="http://schemas.openxmlformats.org/drawingml/2006/main">
          <a:off x="365766" y="1597"/>
          <a:ext cx="2282908" cy="3010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rtl="0">
            <a:defRPr sz="1862" b="1" i="0" u="none" strike="noStrike" kern="1200" cap="all" spc="50" baseline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lang="ru-RU" sz="1200" dirty="0" smtClean="0"/>
            <a:t>ТВОРЧЕСТВО</a:t>
          </a:r>
          <a:endParaRPr lang="ru-RU" sz="12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0.01258</cdr:x>
      <cdr:y>0.01391</cdr:y>
    </cdr:from>
    <cdr:to>
      <cdr:x>0.53598</cdr:x>
      <cdr:y>0.20768</cdr:y>
    </cdr:to>
    <cdr:sp macro="" textlink="">
      <cdr:nvSpPr>
        <cdr:cNvPr id="2" name="TextBox 18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DC7CB8E5-D9C0-2242-8666-364592444E95}"/>
            </a:ext>
          </a:extLst>
        </cdr:cNvPr>
        <cdr:cNvSpPr txBox="1"/>
      </cdr:nvSpPr>
      <cdr:spPr>
        <a:xfrm xmlns:a="http://schemas.openxmlformats.org/drawingml/2006/main">
          <a:off x="54870" y="19885"/>
          <a:ext cx="228290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rtl="0">
            <a:defRPr sz="1862" b="1" i="0" u="none" strike="noStrike" kern="1200" cap="all" spc="50" baseline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lang="ru-RU" sz="1200" dirty="0" smtClean="0"/>
            <a:t>ПРОФОРИЕНТАЦИЯ</a:t>
          </a:r>
          <a:endParaRPr lang="ru-RU" sz="12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0.01258</cdr:x>
      <cdr:y>0.01391</cdr:y>
    </cdr:from>
    <cdr:to>
      <cdr:x>0.53598</cdr:x>
      <cdr:y>0.20768</cdr:y>
    </cdr:to>
    <cdr:sp macro="" textlink="">
      <cdr:nvSpPr>
        <cdr:cNvPr id="2" name="TextBox 18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DC7CB8E5-D9C0-2242-8666-364592444E95}"/>
            </a:ext>
          </a:extLst>
        </cdr:cNvPr>
        <cdr:cNvSpPr txBox="1"/>
      </cdr:nvSpPr>
      <cdr:spPr>
        <a:xfrm xmlns:a="http://schemas.openxmlformats.org/drawingml/2006/main">
          <a:off x="54870" y="19885"/>
          <a:ext cx="228290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rtl="0">
            <a:defRPr sz="1862" b="1" i="0" u="none" strike="noStrike" kern="1200" cap="all" spc="50" baseline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lang="ru-RU" sz="1200" dirty="0" smtClean="0"/>
            <a:t>ЗДОРОВЬЕ</a:t>
          </a:r>
          <a:endParaRPr lang="ru-RU" sz="12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0.01258</cdr:x>
      <cdr:y>0.01391</cdr:y>
    </cdr:from>
    <cdr:to>
      <cdr:x>0.53598</cdr:x>
      <cdr:y>0.46604</cdr:y>
    </cdr:to>
    <cdr:sp macro="" textlink="">
      <cdr:nvSpPr>
        <cdr:cNvPr id="2" name="TextBox 18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DC7CB8E5-D9C0-2242-8666-364592444E95}"/>
            </a:ext>
          </a:extLst>
        </cdr:cNvPr>
        <cdr:cNvSpPr txBox="1"/>
      </cdr:nvSpPr>
      <cdr:spPr>
        <a:xfrm xmlns:a="http://schemas.openxmlformats.org/drawingml/2006/main">
          <a:off x="50882" y="19885"/>
          <a:ext cx="2116994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rtl="0">
            <a:defRPr sz="1862" b="1" i="0" u="none" strike="noStrike" kern="1200" cap="all" spc="50" baseline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lang="ru-RU" sz="1200" dirty="0" smtClean="0"/>
            <a:t>УЧИТЕЛЬ.</a:t>
          </a:r>
        </a:p>
        <a:p xmlns:a="http://schemas.openxmlformats.org/drawingml/2006/main">
          <a:pPr rtl="0">
            <a:defRPr sz="1862" b="1" i="0" u="none" strike="noStrike" kern="1200" cap="all" spc="50" baseline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lang="ru-RU" sz="1200" dirty="0" smtClean="0"/>
            <a:t>Школьные </a:t>
          </a:r>
        </a:p>
        <a:p xmlns:a="http://schemas.openxmlformats.org/drawingml/2006/main">
          <a:pPr rtl="0">
            <a:defRPr sz="1862" b="1" i="0" u="none" strike="noStrike" kern="1200" cap="all" spc="50" baseline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lang="ru-RU" sz="1200" dirty="0" smtClean="0"/>
            <a:t>команды</a:t>
          </a:r>
          <a:endParaRPr lang="ru-RU" sz="12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0.01258</cdr:x>
      <cdr:y>0.01391</cdr:y>
    </cdr:from>
    <cdr:to>
      <cdr:x>0.53598</cdr:x>
      <cdr:y>0.33686</cdr:y>
    </cdr:to>
    <cdr:sp macro="" textlink="">
      <cdr:nvSpPr>
        <cdr:cNvPr id="2" name="TextBox 18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DC7CB8E5-D9C0-2242-8666-364592444E95}"/>
            </a:ext>
          </a:extLst>
        </cdr:cNvPr>
        <cdr:cNvSpPr txBox="1"/>
      </cdr:nvSpPr>
      <cdr:spPr>
        <a:xfrm xmlns:a="http://schemas.openxmlformats.org/drawingml/2006/main">
          <a:off x="56480" y="19885"/>
          <a:ext cx="234991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rtl="0">
            <a:defRPr sz="1862" b="1" i="0" u="none" strike="noStrike" kern="1200" cap="all" spc="50" baseline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lang="ru-RU" sz="1200" dirty="0" smtClean="0"/>
            <a:t>Школьный</a:t>
          </a:r>
        </a:p>
        <a:p xmlns:a="http://schemas.openxmlformats.org/drawingml/2006/main">
          <a:pPr rtl="0">
            <a:defRPr sz="1862" b="1" i="0" u="none" strike="noStrike" kern="1200" cap="all" spc="50" baseline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lang="ru-RU" sz="1200" dirty="0" smtClean="0"/>
            <a:t> климат</a:t>
          </a:r>
          <a:endParaRPr lang="ru-RU" sz="12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0.01258</cdr:x>
      <cdr:y>0.01391</cdr:y>
    </cdr:from>
    <cdr:to>
      <cdr:x>0.46992</cdr:x>
      <cdr:y>0.33686</cdr:y>
    </cdr:to>
    <cdr:sp macro="" textlink="">
      <cdr:nvSpPr>
        <cdr:cNvPr id="2" name="TextBox 18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DC7CB8E5-D9C0-2242-8666-364592444E95}"/>
            </a:ext>
          </a:extLst>
        </cdr:cNvPr>
        <cdr:cNvSpPr txBox="1"/>
      </cdr:nvSpPr>
      <cdr:spPr>
        <a:xfrm xmlns:a="http://schemas.openxmlformats.org/drawingml/2006/main">
          <a:off x="54180" y="19885"/>
          <a:ext cx="196969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rtl="0">
            <a:defRPr sz="1862" b="1" i="0" u="none" strike="noStrike" kern="1200" cap="all" spc="50" baseline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lang="ru-RU" sz="1200" dirty="0" smtClean="0"/>
            <a:t>Образовательная среда</a:t>
          </a:r>
          <a:endParaRPr lang="ru-RU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8AB1C-1D6F-4623-9399-FAD222EF967D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EE926-1B62-45DB-B94F-8FFC9C8521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9734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8EE926-1B62-45DB-B94F-8FFC9C8521A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121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8EE926-1B62-45DB-B94F-8FFC9C8521A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7928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8EE926-1B62-45DB-B94F-8FFC9C8521A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8282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E926-1B62-45DB-B94F-8FFC9C8521A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0760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8EE926-1B62-45DB-B94F-8FFC9C8521A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8282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E926-1B62-45DB-B94F-8FFC9C8521A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8860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E926-1B62-45DB-B94F-8FFC9C8521A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6096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8EE926-1B62-45DB-B94F-8FFC9C8521A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2158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E926-1B62-45DB-B94F-8FFC9C8521A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8860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8EE926-1B62-45DB-B94F-8FFC9C8521A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5483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8EE926-1B62-45DB-B94F-8FFC9C8521A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512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9B24-2D73-4802-8441-04BB9DD48B4F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53755-0BCB-42F9-91FC-5BFB16690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990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973684-486B-3044-9980-687FB2D57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BF67868-0E85-FD47-8F30-FA18717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D64EE1E-02D8-984C-AC15-B600D7E6B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7215FBF-6C77-C345-96B9-8DBC1E16CE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3ABC951-53A9-BB45-80F7-2BE0040541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69D1CEA-80D3-AB4A-9E96-AAA0D32B6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9B24-2D73-4802-8441-04BB9DD48B4F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0E33B1E-F37E-DB48-8D03-0577ED619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ABB809A-3E9E-644D-B471-285245B6C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53755-0BCB-42F9-91FC-5BFB16690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054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847CC4-24EB-794F-9CC6-523E66BE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17245A2-95A4-D54F-BCBC-79D86787E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9B24-2D73-4802-8441-04BB9DD48B4F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9DA11BA-7C90-8644-8021-AA04BA3C8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10ED2F9-C82F-074E-BCF5-C244F17FD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53755-0BCB-42F9-91FC-5BFB16690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8054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3FED55F-3526-9846-981C-3E91AE66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9B24-2D73-4802-8441-04BB9DD48B4F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A1A4C6B-D61F-F441-BE19-D73D0D0A0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17B3BC6-7532-6940-A616-38B764E1E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53755-0BCB-42F9-91FC-5BFB16690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0038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00B01D-A4BB-4E42-BFF7-8834DB60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ACD281C-D69F-C742-BF2F-37042F967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6AF14A7-BD82-2A4A-8435-6D4666C1C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D48BCE1-62A4-4647-8F6D-5BC9FC12E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9B24-2D73-4802-8441-04BB9DD48B4F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0062B6E-8D80-9145-B62B-658779D1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785DEA9-812C-0F4E-886C-03E912597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53755-0BCB-42F9-91FC-5BFB16690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7884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DDE087-814D-3E44-96C7-D9AD8A5F0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A01C293-DC4A-8244-9675-DBD20FAFB0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F93DA23-CF0A-DC42-8A66-9E82244F0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BCF2FCE-0059-0847-BA31-3680F07B8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9B24-2D73-4802-8441-04BB9DD48B4F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1C07D52-73FD-7749-A31B-C8E0023FF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D836167-5B1C-D34E-8B38-AFA6B535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53755-0BCB-42F9-91FC-5BFB16690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7255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13FAD4-9545-284D-84B3-6502E4635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3BD83C5-E44E-A946-B4D5-E0CB6F5E4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C23E9E0-E868-424D-A537-4AE4D25EF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9B24-2D73-4802-8441-04BB9DD48B4F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2575C48-009A-DA4D-BB8E-FA59A291B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F4D029-AAE1-474A-87CB-920F06138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53755-0BCB-42F9-91FC-5BFB16690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5012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DBF8A6A-2F0B-9E48-A27B-9B35A767C1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FB714DA-78D0-7C43-8263-4365483CD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B85ACFB-A212-4140-91DC-82B47C926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9B24-2D73-4802-8441-04BB9DD48B4F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128B50B-C8BF-4C41-A670-8F9DB8AAA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469B629-F329-2E4A-8140-D9867D5E4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53755-0BCB-42F9-91FC-5BFB16690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854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27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9B24-2D73-4802-8441-04BB9DD48B4F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53755-0BCB-42F9-91FC-5BFB166901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3EEB9C5F-092B-CA4E-8269-BA29EA2B0C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322388"/>
            <a:ext cx="10515600" cy="4830762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66671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096" y="365126"/>
            <a:ext cx="9895703" cy="722270"/>
          </a:xfrm>
        </p:spPr>
        <p:txBody>
          <a:bodyPr/>
          <a:lstStyle>
            <a:lvl1pPr>
              <a:defRPr>
                <a:solidFill>
                  <a:srgbClr val="345FCD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3EEB9C5F-092B-CA4E-8269-BA29EA2B0C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58096" y="1322388"/>
            <a:ext cx="9895704" cy="5276120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57899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3EEB9C5F-092B-CA4E-8269-BA29EA2B0C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58096" y="1322388"/>
            <a:ext cx="9895704" cy="5276120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77B3C98-BC6E-D848-8F8E-D4B176708E2A}"/>
              </a:ext>
            </a:extLst>
          </p:cNvPr>
          <p:cNvSpPr/>
          <p:nvPr userDrawn="1"/>
        </p:nvSpPr>
        <p:spPr>
          <a:xfrm>
            <a:off x="0" y="0"/>
            <a:ext cx="12192000" cy="766119"/>
          </a:xfrm>
          <a:prstGeom prst="rect">
            <a:avLst/>
          </a:prstGeom>
          <a:solidFill>
            <a:srgbClr val="675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8097" y="80919"/>
            <a:ext cx="9895704" cy="722270"/>
          </a:xfrm>
        </p:spPr>
        <p:txBody>
          <a:bodyPr>
            <a:norm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Слайд для </a:t>
            </a:r>
            <a:r>
              <a:rPr lang="ru-RU" dirty="0" err="1"/>
              <a:t>инфографики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670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F03D-E0DC-479F-8CCD-F00341A457DC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D873-F395-4B57-ADDD-DF6938134E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447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FB93E8-79F7-0B47-AA82-33452ABC6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93A5D57-6FB3-C141-B12C-51E048F3D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B3E4033-7622-004D-9454-66B939AC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9B24-2D73-4802-8441-04BB9DD48B4F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7053B71-37C6-9546-975B-9D4A9EFD1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A2EA6C7-ED69-9D49-92FC-3C168FE2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53755-0BCB-42F9-91FC-5BFB16690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396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3B493C-9A51-7A4E-B4F5-A1932154D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BDF01AD-EE4D-8F4C-8496-C6FA23BD3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EA2797C-7145-B941-A19A-4DD10C0E9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9B24-2D73-4802-8441-04BB9DD48B4F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5CD4814-AC86-F84E-9C1E-2578276C7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36A0B08-327F-274C-A014-6AF0AB33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53755-0BCB-42F9-91FC-5BFB16690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303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3CB039-2213-DF49-8CE0-8FB1D9DBC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6C10467-7521-084E-9FB5-B326FAB29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F88DD60-FE92-4949-80E9-E617CADCD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9B24-2D73-4802-8441-04BB9DD48B4F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19EDB6-F847-F944-AA4C-021959FA8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025717-E36F-4546-BF61-DA1505FA3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53755-0BCB-42F9-91FC-5BFB16690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5718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07D70B-B2E0-4A41-9A36-8EAA24023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738AC15-FA22-6940-A275-889D57282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91D516D-94CD-2140-A1DA-20592DCE8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7020DA6-A2E1-5D41-8C4B-659EFE56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9B24-2D73-4802-8441-04BB9DD48B4F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2B349D8-EA30-4A4E-AF7B-313555F8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5DFE4D1-B231-5941-AA73-46650F1F9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53755-0BCB-42F9-91FC-5BFB16690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247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D9B24-2D73-4802-8441-04BB9DD48B4F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53755-0BCB-42F9-91FC-5BFB16690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56274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99" r:id="rId4"/>
    <p:sldLayoutId id="214748370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843478-036F-BD4F-9003-289614C0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F250448-2F79-314B-977F-B9D197FD5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15940D5-167B-2747-8680-3B5DD520E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D9B24-2D73-4802-8441-04BB9DD48B4F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C5BA187-0B5E-B042-B1E5-2E20329668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F3F7DE-0BC1-4642-93D8-A00BFEF87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53755-0BCB-42F9-91FC-5BFB16690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212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image" Target="../media/image1.jpeg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3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35.png"/><Relationship Id="rId5" Type="http://schemas.openxmlformats.org/officeDocument/2006/relationships/diagramData" Target="../diagrams/data2.xml"/><Relationship Id="rId10" Type="http://schemas.openxmlformats.org/officeDocument/2006/relationships/image" Target="../media/image34.png"/><Relationship Id="rId4" Type="http://schemas.openxmlformats.org/officeDocument/2006/relationships/image" Target="../media/image1.jpeg"/><Relationship Id="rId9" Type="http://schemas.microsoft.com/office/2007/relationships/diagramDrawing" Target="../diagrams/drawin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0.jpeg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image" Target="../media/image1.jpeg"/><Relationship Id="rId7" Type="http://schemas.openxmlformats.org/officeDocument/2006/relationships/chart" Target="../charts/chart19.xml"/><Relationship Id="rId12" Type="http://schemas.openxmlformats.org/officeDocument/2006/relationships/chart" Target="../charts/chart2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8.xml"/><Relationship Id="rId11" Type="http://schemas.openxmlformats.org/officeDocument/2006/relationships/chart" Target="../charts/chart23.xml"/><Relationship Id="rId5" Type="http://schemas.openxmlformats.org/officeDocument/2006/relationships/chart" Target="../charts/chart17.xml"/><Relationship Id="rId10" Type="http://schemas.openxmlformats.org/officeDocument/2006/relationships/chart" Target="../charts/chart22.xml"/><Relationship Id="rId4" Type="http://schemas.openxmlformats.org/officeDocument/2006/relationships/image" Target="../media/image44.gif"/><Relationship Id="rId9" Type="http://schemas.openxmlformats.org/officeDocument/2006/relationships/chart" Target="../charts/char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o2021.niko.institute/cabinet/tasks-dmkdo/report-inner/4" TargetMode="External"/><Relationship Id="rId13" Type="http://schemas.openxmlformats.org/officeDocument/2006/relationships/hyperlink" Target="https://do2021.niko.institute/cabinet/tasks-dmkdo/report-inner/3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do2021.niko.institute/cabinet/tasks-dmkdo/report-inner/1" TargetMode="External"/><Relationship Id="rId12" Type="http://schemas.openxmlformats.org/officeDocument/2006/relationships/hyperlink" Target="https://do2021.niko.institute/cabinet/tasks-dmkdo/report-inner/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2021.niko.institute/cabinet/tasks-dmkdo/report-inner/2" TargetMode="External"/><Relationship Id="rId11" Type="http://schemas.openxmlformats.org/officeDocument/2006/relationships/hyperlink" Target="https://do2021.niko.institute/cabinet/tasks-dmkdo/report-inner/8" TargetMode="External"/><Relationship Id="rId5" Type="http://schemas.openxmlformats.org/officeDocument/2006/relationships/image" Target="../media/image14.png"/><Relationship Id="rId10" Type="http://schemas.openxmlformats.org/officeDocument/2006/relationships/hyperlink" Target="https://do2021.niko.institute/cabinet/tasks-dmkdo/report-inner/9" TargetMode="External"/><Relationship Id="rId4" Type="http://schemas.openxmlformats.org/officeDocument/2006/relationships/image" Target="../media/image13.jpeg"/><Relationship Id="rId9" Type="http://schemas.openxmlformats.org/officeDocument/2006/relationships/hyperlink" Target="https://do2021.niko.institute/cabinet/tasks-dmkdo/report-inner/7" TargetMode="External"/><Relationship Id="rId14" Type="http://schemas.openxmlformats.org/officeDocument/2006/relationships/hyperlink" Target="https://do2021.niko.institute/cabinet/tasks-dmkdo/report-inner/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11" Type="http://schemas.openxmlformats.org/officeDocument/2006/relationships/image" Target="../media/image30.jpeg"/><Relationship Id="rId5" Type="http://schemas.openxmlformats.org/officeDocument/2006/relationships/image" Target="../media/image21.png"/><Relationship Id="rId10" Type="http://schemas.openxmlformats.org/officeDocument/2006/relationships/image" Target="../media/image29.jpeg"/><Relationship Id="rId4" Type="http://schemas.openxmlformats.org/officeDocument/2006/relationships/image" Target="../media/image25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3491CF-32EE-4042-9398-46B80C265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5623" y="831088"/>
            <a:ext cx="9869802" cy="23876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«О стратегии формирования </a:t>
            </a:r>
            <a:br>
              <a:rPr lang="ru-RU" sz="3200" b="1" dirty="0" smtClean="0"/>
            </a:br>
            <a:r>
              <a:rPr lang="ru-RU" sz="3200" b="1" dirty="0" smtClean="0"/>
              <a:t>и развития единого образовательного пространства Хохольского муниципального района»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ADA55F4-3872-DA40-8194-E9808E2A7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037" y="3185000"/>
            <a:ext cx="10023107" cy="2127664"/>
          </a:xfrm>
        </p:spPr>
        <p:txBody>
          <a:bodyPr>
            <a:normAutofit fontScale="70000" lnSpcReduction="20000"/>
          </a:bodyPr>
          <a:lstStyle/>
          <a:p>
            <a:pPr marL="3175"/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3175" algn="r"/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Золоторева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Ольга Юрьевна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marL="3175" algn="r">
              <a:lnSpc>
                <a:spcPct val="12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руководитель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отдела по образованию, 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молодежной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политике и спорту</a:t>
            </a:r>
          </a:p>
          <a:p>
            <a:pPr marL="3175">
              <a:lnSpc>
                <a:spcPct val="12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26.08.2022 г., р.п. Хохольский 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0305902-8806-B248-A9C1-8D0970F479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8505" y="0"/>
            <a:ext cx="1460989" cy="148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506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с двумя усеченными противолежащими углами 47">
            <a:extLst>
              <a:ext uri="{FF2B5EF4-FFF2-40B4-BE49-F238E27FC236}">
                <a16:creationId xmlns:a16="http://schemas.microsoft.com/office/drawing/2014/main" xmlns="" id="{4FDF5BCD-6C81-0D47-B4A8-0CF800968F29}"/>
              </a:ext>
            </a:extLst>
          </p:cNvPr>
          <p:cNvSpPr/>
          <p:nvPr/>
        </p:nvSpPr>
        <p:spPr>
          <a:xfrm>
            <a:off x="242006" y="835635"/>
            <a:ext cx="3245542" cy="1819883"/>
          </a:xfrm>
          <a:prstGeom prst="snip2DiagRect">
            <a:avLst>
              <a:gd name="adj1" fmla="val 302"/>
              <a:gd name="adj2" fmla="val 14984"/>
            </a:avLst>
          </a:prstGeom>
          <a:solidFill>
            <a:srgbClr val="195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C2B8F8F-5642-2F41-8438-2F3DB931A6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9597"/>
          <a:stretch/>
        </p:blipFill>
        <p:spPr>
          <a:xfrm>
            <a:off x="0" y="-1"/>
            <a:ext cx="12192000" cy="521209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5C1F0B-534B-8544-BD8F-6EB9CEABF997}"/>
              </a:ext>
            </a:extLst>
          </p:cNvPr>
          <p:cNvSpPr txBox="1"/>
          <p:nvPr/>
        </p:nvSpPr>
        <p:spPr>
          <a:xfrm>
            <a:off x="0" y="5989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ЕДИНОЕ ОБРАЗОВАТЕЛЬНОЕ ПРОСТРАНСТВО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020B8B-BEF7-964F-95C9-F5B3B902FDD2}"/>
              </a:ext>
            </a:extLst>
          </p:cNvPr>
          <p:cNvSpPr txBox="1"/>
          <p:nvPr/>
        </p:nvSpPr>
        <p:spPr>
          <a:xfrm>
            <a:off x="8801847" y="835634"/>
            <a:ext cx="294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Задания, вызвавшие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наибольшие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затруднения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EC3E578-D722-5E46-A4A0-88EA390F939A}"/>
              </a:ext>
            </a:extLst>
          </p:cNvPr>
          <p:cNvSpPr txBox="1"/>
          <p:nvPr/>
        </p:nvSpPr>
        <p:spPr>
          <a:xfrm>
            <a:off x="388308" y="1298530"/>
            <a:ext cx="266804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Графики проведения оценочных процедур с учетом федеральных мониторингов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с двумя усеченными противолежащими углами 47">
            <a:extLst>
              <a:ext uri="{FF2B5EF4-FFF2-40B4-BE49-F238E27FC236}">
                <a16:creationId xmlns:a16="http://schemas.microsoft.com/office/drawing/2014/main" xmlns="" id="{4FDF5BCD-6C81-0D47-B4A8-0CF800968F29}"/>
              </a:ext>
            </a:extLst>
          </p:cNvPr>
          <p:cNvSpPr/>
          <p:nvPr/>
        </p:nvSpPr>
        <p:spPr>
          <a:xfrm>
            <a:off x="242006" y="2920767"/>
            <a:ext cx="3245542" cy="1713863"/>
          </a:xfrm>
          <a:prstGeom prst="snip2DiagRect">
            <a:avLst>
              <a:gd name="adj1" fmla="val 302"/>
              <a:gd name="adj2" fmla="val 14984"/>
            </a:avLst>
          </a:prstGeom>
          <a:solidFill>
            <a:srgbClr val="195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EC3E578-D722-5E46-A4A0-88EA390F939A}"/>
              </a:ext>
            </a:extLst>
          </p:cNvPr>
          <p:cNvSpPr txBox="1"/>
          <p:nvPr/>
        </p:nvSpPr>
        <p:spPr>
          <a:xfrm>
            <a:off x="388307" y="3383662"/>
            <a:ext cx="2668045" cy="8250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Исключение региональной оценочной процедуры МИУД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с двумя усеченными противолежащими углами 47">
            <a:extLst>
              <a:ext uri="{FF2B5EF4-FFF2-40B4-BE49-F238E27FC236}">
                <a16:creationId xmlns:a16="http://schemas.microsoft.com/office/drawing/2014/main" xmlns="" id="{4FDF5BCD-6C81-0D47-B4A8-0CF800968F29}"/>
              </a:ext>
            </a:extLst>
          </p:cNvPr>
          <p:cNvSpPr/>
          <p:nvPr/>
        </p:nvSpPr>
        <p:spPr>
          <a:xfrm>
            <a:off x="6255856" y="748799"/>
            <a:ext cx="3188769" cy="1204850"/>
          </a:xfrm>
          <a:prstGeom prst="snip2DiagRect">
            <a:avLst>
              <a:gd name="adj1" fmla="val 302"/>
              <a:gd name="adj2" fmla="val 14984"/>
            </a:avLst>
          </a:prstGeom>
          <a:solidFill>
            <a:srgbClr val="195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4EC3E578-D722-5E46-A4A0-88EA390F939A}"/>
              </a:ext>
            </a:extLst>
          </p:cNvPr>
          <p:cNvSpPr txBox="1"/>
          <p:nvPr/>
        </p:nvSpPr>
        <p:spPr>
          <a:xfrm>
            <a:off x="6447404" y="969554"/>
            <a:ext cx="2617025" cy="584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«Всероссийские проверочные работы»  </a:t>
            </a:r>
          </a:p>
        </p:txBody>
      </p:sp>
      <p:sp>
        <p:nvSpPr>
          <p:cNvPr id="72" name="Прямоугольник с двумя усеченными противолежащими углами 47">
            <a:extLst>
              <a:ext uri="{FF2B5EF4-FFF2-40B4-BE49-F238E27FC236}">
                <a16:creationId xmlns:a16="http://schemas.microsoft.com/office/drawing/2014/main" xmlns="" id="{4FDF5BCD-6C81-0D47-B4A8-0CF800968F29}"/>
              </a:ext>
            </a:extLst>
          </p:cNvPr>
          <p:cNvSpPr/>
          <p:nvPr/>
        </p:nvSpPr>
        <p:spPr>
          <a:xfrm>
            <a:off x="6195644" y="3370077"/>
            <a:ext cx="3248981" cy="1294776"/>
          </a:xfrm>
          <a:prstGeom prst="snip2DiagRect">
            <a:avLst>
              <a:gd name="adj1" fmla="val 302"/>
              <a:gd name="adj2" fmla="val 14984"/>
            </a:avLst>
          </a:prstGeom>
          <a:solidFill>
            <a:srgbClr val="195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4EC3E578-D722-5E46-A4A0-88EA390F939A}"/>
              </a:ext>
            </a:extLst>
          </p:cNvPr>
          <p:cNvSpPr txBox="1"/>
          <p:nvPr/>
        </p:nvSpPr>
        <p:spPr>
          <a:xfrm>
            <a:off x="6638955" y="3565776"/>
            <a:ext cx="242547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перенесены на осень 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2022 года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 с двумя усеченными противолежащими углами 47">
            <a:extLst>
              <a:ext uri="{FF2B5EF4-FFF2-40B4-BE49-F238E27FC236}">
                <a16:creationId xmlns:a16="http://schemas.microsoft.com/office/drawing/2014/main" xmlns="" id="{4FDF5BCD-6C81-0D47-B4A8-0CF800968F29}"/>
              </a:ext>
            </a:extLst>
          </p:cNvPr>
          <p:cNvSpPr/>
          <p:nvPr/>
        </p:nvSpPr>
        <p:spPr>
          <a:xfrm>
            <a:off x="6183656" y="2155054"/>
            <a:ext cx="3281893" cy="1028304"/>
          </a:xfrm>
          <a:prstGeom prst="snip2DiagRect">
            <a:avLst>
              <a:gd name="adj1" fmla="val 302"/>
              <a:gd name="adj2" fmla="val 14984"/>
            </a:avLst>
          </a:prstGeom>
          <a:solidFill>
            <a:srgbClr val="195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4EC3E578-D722-5E46-A4A0-88EA390F939A}"/>
              </a:ext>
            </a:extLst>
          </p:cNvPr>
          <p:cNvSpPr txBox="1"/>
          <p:nvPr/>
        </p:nvSpPr>
        <p:spPr>
          <a:xfrm>
            <a:off x="6441411" y="2262028"/>
            <a:ext cx="262301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возможна  компьютерная форма проведения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3498178" y="1760304"/>
            <a:ext cx="350729" cy="2344405"/>
          </a:xfrm>
          <a:prstGeom prst="rightBrace">
            <a:avLst>
              <a:gd name="adj1" fmla="val 51190"/>
              <a:gd name="adj2" fmla="val 52137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4EC3E578-D722-5E46-A4A0-88EA390F939A}"/>
              </a:ext>
            </a:extLst>
          </p:cNvPr>
          <p:cNvSpPr txBox="1"/>
          <p:nvPr/>
        </p:nvSpPr>
        <p:spPr>
          <a:xfrm>
            <a:off x="3848907" y="2443713"/>
            <a:ext cx="2211183" cy="9541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Сбалансированность системы оценки качества подготовки обучающихся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с двумя усеченными противолежащими углами 47">
            <a:extLst>
              <a:ext uri="{FF2B5EF4-FFF2-40B4-BE49-F238E27FC236}">
                <a16:creationId xmlns:a16="http://schemas.microsoft.com/office/drawing/2014/main" xmlns="" id="{4FDF5BCD-6C81-0D47-B4A8-0CF800968F29}"/>
              </a:ext>
            </a:extLst>
          </p:cNvPr>
          <p:cNvSpPr/>
          <p:nvPr/>
        </p:nvSpPr>
        <p:spPr>
          <a:xfrm>
            <a:off x="6241364" y="4897585"/>
            <a:ext cx="3248981" cy="1328477"/>
          </a:xfrm>
          <a:prstGeom prst="snip2DiagRect">
            <a:avLst>
              <a:gd name="adj1" fmla="val 302"/>
              <a:gd name="adj2" fmla="val 14984"/>
            </a:avLst>
          </a:prstGeom>
          <a:solidFill>
            <a:srgbClr val="195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4EC3E578-D722-5E46-A4A0-88EA390F939A}"/>
              </a:ext>
            </a:extLst>
          </p:cNvPr>
          <p:cNvSpPr txBox="1"/>
          <p:nvPr/>
        </p:nvSpPr>
        <p:spPr>
          <a:xfrm>
            <a:off x="6629811" y="5127534"/>
            <a:ext cx="242547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езультаты весенней сессии засчитываются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авая фигурная скобка 79"/>
          <p:cNvSpPr/>
          <p:nvPr/>
        </p:nvSpPr>
        <p:spPr>
          <a:xfrm>
            <a:off x="9507740" y="1841491"/>
            <a:ext cx="356358" cy="3443741"/>
          </a:xfrm>
          <a:prstGeom prst="rightBrace">
            <a:avLst>
              <a:gd name="adj1" fmla="val 51190"/>
              <a:gd name="adj2" fmla="val 52137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4EC3E578-D722-5E46-A4A0-88EA390F939A}"/>
              </a:ext>
            </a:extLst>
          </p:cNvPr>
          <p:cNvSpPr txBox="1"/>
          <p:nvPr/>
        </p:nvSpPr>
        <p:spPr>
          <a:xfrm>
            <a:off x="9927213" y="2155054"/>
            <a:ext cx="1945661" cy="7386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Неоднородность полученных результатов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4EC3E578-D722-5E46-A4A0-88EA390F939A}"/>
              </a:ext>
            </a:extLst>
          </p:cNvPr>
          <p:cNvSpPr txBox="1"/>
          <p:nvPr/>
        </p:nvSpPr>
        <p:spPr>
          <a:xfrm>
            <a:off x="9927213" y="3320586"/>
            <a:ext cx="1945661" cy="7386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качественных показателей 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thumbs.dreamstime.com/b/%D0%B7%D0%B5-%D0%B5%D0%BD%D1%8B%D0%B9-%D0%B7%D0%BD%D0%B0%D0%BA-%D0%B2%D0%BE%D1%81%D0%BA-%D0%B8%D1%86%D0%B0%D1%82%D0%B5-%D1%8C%D0%BD%D0%BE%D0%B3%D0%BE-%D0%B7%D0%BD%D0%B0%D0%BA%D0%B0-938078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8907" y="580414"/>
            <a:ext cx="1795334" cy="179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romdesign.ua/image/catalog/materiali/3m-production/zna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5450" y="580414"/>
            <a:ext cx="1033422" cy="137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454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C2B8F8F-5642-2F41-8438-2F3DB931A6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9597"/>
          <a:stretch/>
        </p:blipFill>
        <p:spPr>
          <a:xfrm>
            <a:off x="0" y="-1"/>
            <a:ext cx="12192000" cy="521209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5C1F0B-534B-8544-BD8F-6EB9CEABF997}"/>
              </a:ext>
            </a:extLst>
          </p:cNvPr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ШКОЛЬНОГО ОБРАЗОВАНИЯ 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020B8B-BEF7-964F-95C9-F5B3B902FDD2}"/>
              </a:ext>
            </a:extLst>
          </p:cNvPr>
          <p:cNvSpPr txBox="1"/>
          <p:nvPr/>
        </p:nvSpPr>
        <p:spPr>
          <a:xfrm>
            <a:off x="8801847" y="835634"/>
            <a:ext cx="294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Задания, вызвавшие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наибольшие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затруднения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419881" y="848121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Русский язык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4828610"/>
              </p:ext>
            </p:extLst>
          </p:nvPr>
        </p:nvGraphicFramePr>
        <p:xfrm>
          <a:off x="339153" y="1286463"/>
          <a:ext cx="4214841" cy="2412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398"/>
                <a:gridCol w="600804"/>
                <a:gridCol w="522670"/>
                <a:gridCol w="483671"/>
                <a:gridCol w="552766"/>
                <a:gridCol w="552766"/>
                <a:gridCol w="552766"/>
              </a:tblGrid>
              <a:tr h="309615">
                <a:tc rowSpan="2"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00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4847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412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Получили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«2»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12,8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141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Получили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«3»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70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30,9</a:t>
                      </a:r>
                      <a:endParaRPr lang="ru-RU" sz="1200" b="1" dirty="0"/>
                    </a:p>
                  </a:txBody>
                  <a:tcPr/>
                </a:tc>
              </a:tr>
              <a:tr h="4141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Получили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«4»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68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30,0</a:t>
                      </a:r>
                      <a:endParaRPr lang="ru-RU" sz="1200" b="1" dirty="0"/>
                    </a:p>
                  </a:txBody>
                  <a:tcPr/>
                </a:tc>
              </a:tr>
              <a:tr h="4141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Получили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«5»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A84C"/>
                          </a:solidFill>
                        </a:rPr>
                        <a:t>58</a:t>
                      </a:r>
                      <a:endParaRPr lang="ru-RU" sz="1400" b="1" dirty="0">
                        <a:solidFill>
                          <a:srgbClr val="00A84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A84C"/>
                          </a:solidFill>
                        </a:rPr>
                        <a:t>25,6</a:t>
                      </a:r>
                      <a:endParaRPr lang="ru-RU" sz="1400" b="1" dirty="0">
                        <a:solidFill>
                          <a:srgbClr val="00A84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2181490"/>
              </p:ext>
            </p:extLst>
          </p:nvPr>
        </p:nvGraphicFramePr>
        <p:xfrm>
          <a:off x="6986590" y="1276307"/>
          <a:ext cx="4143403" cy="2412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307"/>
                <a:gridCol w="590621"/>
                <a:gridCol w="513811"/>
                <a:gridCol w="475473"/>
                <a:gridCol w="543397"/>
                <a:gridCol w="543397"/>
                <a:gridCol w="543397"/>
              </a:tblGrid>
              <a:tr h="309615">
                <a:tc rowSpan="2"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66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2021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2022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4847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412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Получили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«2»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8,7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103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47,6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81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35,8</a:t>
                      </a:r>
                      <a:endParaRPr lang="ru-RU" sz="1200" b="1" dirty="0"/>
                    </a:p>
                  </a:txBody>
                  <a:tcPr/>
                </a:tc>
              </a:tr>
              <a:tr h="4141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Получили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«3»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22,8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72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33,1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85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37,6</a:t>
                      </a:r>
                      <a:endParaRPr lang="ru-RU" sz="1200" b="1" dirty="0"/>
                    </a:p>
                  </a:txBody>
                  <a:tcPr/>
                </a:tc>
              </a:tr>
              <a:tr h="4141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Получили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«4»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106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51,4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38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17,5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21,6</a:t>
                      </a:r>
                      <a:endParaRPr lang="ru-RU" sz="1200" b="1" dirty="0"/>
                    </a:p>
                  </a:txBody>
                  <a:tcPr/>
                </a:tc>
              </a:tr>
              <a:tr h="4141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Получили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«5»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16,6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B050"/>
                          </a:solidFill>
                        </a:rPr>
                        <a:t>11</a:t>
                      </a:r>
                      <a:endParaRPr lang="ru-RU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B050"/>
                          </a:solidFill>
                        </a:rPr>
                        <a:t>4,8</a:t>
                      </a:r>
                      <a:endParaRPr lang="ru-RU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8058159" y="809271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Математика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336351" y="3977105"/>
            <a:ext cx="371477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Высокое число обучающихся, не набравших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баллов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Снижение качества знаний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Снижение успеваемости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4" name="Диаграмма 73"/>
          <p:cNvGraphicFramePr/>
          <p:nvPr>
            <p:extLst>
              <p:ext uri="{D42A27DB-BD31-4B8C-83A1-F6EECF244321}">
                <p14:modId xmlns:p14="http://schemas.microsoft.com/office/powerpoint/2010/main" xmlns="" val="2067288567"/>
              </p:ext>
            </p:extLst>
          </p:nvPr>
        </p:nvGraphicFramePr>
        <p:xfrm>
          <a:off x="459739" y="3713569"/>
          <a:ext cx="397367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5" name="Диаграмма 74"/>
          <p:cNvGraphicFramePr/>
          <p:nvPr>
            <p:extLst>
              <p:ext uri="{D42A27DB-BD31-4B8C-83A1-F6EECF244321}">
                <p14:modId xmlns:p14="http://schemas.microsoft.com/office/powerpoint/2010/main" xmlns="" val="2599327355"/>
              </p:ext>
            </p:extLst>
          </p:nvPr>
        </p:nvGraphicFramePr>
        <p:xfrm>
          <a:off x="527477" y="5242509"/>
          <a:ext cx="3785073" cy="1571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6" name="Стрелка вниз 75"/>
          <p:cNvSpPr/>
          <p:nvPr/>
        </p:nvSpPr>
        <p:spPr>
          <a:xfrm>
            <a:off x="8665383" y="5213767"/>
            <a:ext cx="785818" cy="3571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7452361" y="5713323"/>
            <a:ext cx="3517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Несформированность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 обучающихся универсальных учебных действий  (умений)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3409" y="535387"/>
            <a:ext cx="2515421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Результаты ОГЭ -9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18454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C2B8F8F-5642-2F41-8438-2F3DB931A6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9597"/>
          <a:stretch/>
        </p:blipFill>
        <p:spPr>
          <a:xfrm>
            <a:off x="0" y="-1"/>
            <a:ext cx="12192000" cy="521209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5C1F0B-534B-8544-BD8F-6EB9CEABF997}"/>
              </a:ext>
            </a:extLst>
          </p:cNvPr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ШКОЛЬНОГО ОБРАЗОВАНИЯ 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020B8B-BEF7-964F-95C9-F5B3B902FDD2}"/>
              </a:ext>
            </a:extLst>
          </p:cNvPr>
          <p:cNvSpPr txBox="1"/>
          <p:nvPr/>
        </p:nvSpPr>
        <p:spPr>
          <a:xfrm>
            <a:off x="8801847" y="835634"/>
            <a:ext cx="294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Задания, вызвавшие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наибольшие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затруднения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B696A5AF-2FE3-BB4D-8519-3DE42217F13F}"/>
              </a:ext>
            </a:extLst>
          </p:cNvPr>
          <p:cNvSpPr txBox="1"/>
          <p:nvPr/>
        </p:nvSpPr>
        <p:spPr>
          <a:xfrm>
            <a:off x="323329" y="970595"/>
            <a:ext cx="7978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ОЦЕНКА ОБУЧАЮЩИХСЯ 5-8 КЛАССОВ ВПР ПО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МАТЕМТИКЕ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207550" y="1181542"/>
          <a:ext cx="9143459" cy="368281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20895"/>
                <a:gridCol w="1536716"/>
                <a:gridCol w="1536716"/>
                <a:gridCol w="1547506"/>
                <a:gridCol w="1353481"/>
                <a:gridCol w="1248145"/>
              </a:tblGrid>
              <a:tr h="43709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ahnschrift SemiBold" pitchFamily="34" charset="0"/>
                        </a:rPr>
                        <a:t>Предмет 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ahnschrift SemiBold" pitchFamily="34" charset="0"/>
                        </a:rPr>
                        <a:t>Всего сдавали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Bahnschrift SemiBold" pitchFamily="34" charset="0"/>
                        </a:rPr>
                        <a:t>Получили «5»</a:t>
                      </a:r>
                    </a:p>
                    <a:p>
                      <a:pPr algn="ctr"/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SemiBold" pitchFamily="34" charset="0"/>
                        </a:rPr>
                        <a:t>Получили «4»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SemiBold" pitchFamily="34" charset="0"/>
                        </a:rPr>
                        <a:t>Получили «3»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SemiBold" pitchFamily="34" charset="0"/>
                        </a:rPr>
                        <a:t>Получили «2»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44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ahnschrift SemiBold" pitchFamily="34" charset="0"/>
                        </a:rPr>
                        <a:t>Обществознание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SemiBold" pitchFamily="34" charset="0"/>
                        </a:rPr>
                        <a:t>165</a:t>
                      </a:r>
                      <a:endParaRPr lang="ru-RU" sz="14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SemiBold" pitchFamily="34" charset="0"/>
                        </a:rPr>
                        <a:t>12/7,2%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SemiBold" pitchFamily="34" charset="0"/>
                        </a:rPr>
                        <a:t>50/30%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SemiBold" pitchFamily="34" charset="0"/>
                        </a:rPr>
                        <a:t>59/35,7%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SemiBold" pitchFamily="34" charset="0"/>
                        </a:rPr>
                        <a:t>44/26,6%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13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ahnschrift SemiBold" pitchFamily="34" charset="0"/>
                        </a:rPr>
                        <a:t>География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SemiBold" pitchFamily="34" charset="0"/>
                        </a:rPr>
                        <a:t>99</a:t>
                      </a:r>
                      <a:endParaRPr lang="ru-RU" sz="14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SemiBold" pitchFamily="34" charset="0"/>
                        </a:rPr>
                        <a:t>21/21,2%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SemiBold" pitchFamily="34" charset="0"/>
                        </a:rPr>
                        <a:t>35/35,3%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SemiBold" pitchFamily="34" charset="0"/>
                        </a:rPr>
                        <a:t>19/19,1%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SemiBold" pitchFamily="34" charset="0"/>
                        </a:rPr>
                        <a:t>24/24,2%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13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ahnschrift SemiBold" pitchFamily="34" charset="0"/>
                        </a:rPr>
                        <a:t>Биология 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SemiBold" pitchFamily="34" charset="0"/>
                        </a:rPr>
                        <a:t>77</a:t>
                      </a:r>
                      <a:endParaRPr lang="ru-RU" sz="14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SemiBold" pitchFamily="34" charset="0"/>
                        </a:rPr>
                        <a:t>3/38,0%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SemiBold" pitchFamily="34" charset="0"/>
                        </a:rPr>
                        <a:t>32/41,5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SemiBold" pitchFamily="34" charset="0"/>
                        </a:rPr>
                        <a:t>35/45,4%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SemiBold" pitchFamily="34" charset="0"/>
                        </a:rPr>
                        <a:t>7/9,0%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13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ahnschrift SemiBold" pitchFamily="34" charset="0"/>
                        </a:rPr>
                        <a:t>Информатика 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SemiBold" pitchFamily="34" charset="0"/>
                        </a:rPr>
                        <a:t>35</a:t>
                      </a:r>
                      <a:endParaRPr lang="ru-RU" sz="14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SemiBold" pitchFamily="34" charset="0"/>
                        </a:rPr>
                        <a:t>1</a:t>
                      </a:r>
                      <a:r>
                        <a:rPr lang="ru-RU" sz="1200" baseline="0" dirty="0" smtClean="0">
                          <a:latin typeface="Bahnschrift SemiBold" pitchFamily="34" charset="0"/>
                        </a:rPr>
                        <a:t> /2,8%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SemiBold" pitchFamily="34" charset="0"/>
                        </a:rPr>
                        <a:t>7/20,0%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SemiBold" pitchFamily="34" charset="0"/>
                        </a:rPr>
                        <a:t>18/51,4%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SemiBold" pitchFamily="34" charset="0"/>
                        </a:rPr>
                        <a:t>9/25,7%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13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ahnschrift SemiBold" pitchFamily="34" charset="0"/>
                        </a:rPr>
                        <a:t>Химия 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SemiBold" pitchFamily="34" charset="0"/>
                        </a:rPr>
                        <a:t>30</a:t>
                      </a:r>
                      <a:endParaRPr lang="ru-RU" sz="14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SemiBold" pitchFamily="34" charset="0"/>
                        </a:rPr>
                        <a:t>6/20%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SemiBold" pitchFamily="34" charset="0"/>
                        </a:rPr>
                        <a:t>9/30%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SemiBold" pitchFamily="34" charset="0"/>
                        </a:rPr>
                        <a:t>9/30%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SemiBold" pitchFamily="34" charset="0"/>
                        </a:rPr>
                        <a:t>6/20%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44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ahnschrift SemiBold" pitchFamily="34" charset="0"/>
                        </a:rPr>
                        <a:t>Физика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SemiBold" pitchFamily="34" charset="0"/>
                        </a:rPr>
                        <a:t>18</a:t>
                      </a:r>
                      <a:endParaRPr lang="ru-RU" sz="14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SemiBold" pitchFamily="34" charset="0"/>
                        </a:rPr>
                        <a:t>0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SemiBold" pitchFamily="34" charset="0"/>
                        </a:rPr>
                        <a:t>3/22,2%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SemiBold" pitchFamily="34" charset="0"/>
                        </a:rPr>
                        <a:t>17/77,7%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SemiBold" pitchFamily="34" charset="0"/>
                        </a:rPr>
                        <a:t>1/5,5%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44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ahnschrift SemiBold" pitchFamily="34" charset="0"/>
                        </a:rPr>
                        <a:t>История 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SemiBold" pitchFamily="34" charset="0"/>
                        </a:rPr>
                        <a:t>12</a:t>
                      </a:r>
                      <a:endParaRPr lang="ru-RU" sz="14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SemiBold" pitchFamily="34" charset="0"/>
                        </a:rPr>
                        <a:t>0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SemiBold" pitchFamily="34" charset="0"/>
                        </a:rPr>
                        <a:t>3/17%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SemiBold" pitchFamily="34" charset="0"/>
                        </a:rPr>
                        <a:t>5/29%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3300"/>
                          </a:solidFill>
                          <a:latin typeface="Bahnschrift SemiBold" pitchFamily="34" charset="0"/>
                        </a:rPr>
                        <a:t>9/52,9%</a:t>
                      </a:r>
                      <a:endParaRPr lang="ru-RU" sz="1200" b="1" dirty="0">
                        <a:solidFill>
                          <a:srgbClr val="FF3300"/>
                        </a:solidFill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44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ahnschrift SemiBold" pitchFamily="34" charset="0"/>
                        </a:rPr>
                        <a:t>Литература 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SemiBold" pitchFamily="34" charset="0"/>
                        </a:rPr>
                        <a:t>7</a:t>
                      </a:r>
                      <a:endParaRPr lang="ru-RU" sz="14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SemiBold" pitchFamily="34" charset="0"/>
                        </a:rPr>
                        <a:t>3/42,8%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SemiBold" pitchFamily="34" charset="0"/>
                        </a:rPr>
                        <a:t>2/28,5%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SemiBold" pitchFamily="34" charset="0"/>
                        </a:rPr>
                        <a:t>2/28,5%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SemiBold" pitchFamily="34" charset="0"/>
                        </a:rPr>
                        <a:t>0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44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ahnschrift SemiBold" pitchFamily="34" charset="0"/>
                        </a:rPr>
                        <a:t>Английский язык 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SemiBold" pitchFamily="34" charset="0"/>
                        </a:rPr>
                        <a:t>3</a:t>
                      </a:r>
                      <a:endParaRPr lang="ru-RU" sz="14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SemiBold" pitchFamily="34" charset="0"/>
                        </a:rPr>
                        <a:t>2/66,6%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SemiBold" pitchFamily="34" charset="0"/>
                        </a:rPr>
                        <a:t>1/33,3%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SemiBold" pitchFamily="34" charset="0"/>
                        </a:rPr>
                        <a:t>0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SemiBold" pitchFamily="34" charset="0"/>
                        </a:rPr>
                        <a:t>0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44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Bahnschrift SemiBold" pitchFamily="34" charset="0"/>
                        </a:rPr>
                        <a:t>Французский язык </a:t>
                      </a:r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SemiBold" pitchFamily="34" charset="0"/>
                        </a:rPr>
                        <a:t>1</a:t>
                      </a:r>
                      <a:endParaRPr lang="ru-RU" sz="14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SemiBold" pitchFamily="34" charset="0"/>
                        </a:rPr>
                        <a:t>1/100%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Bahnschrift SemiBold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796698" y="4946904"/>
            <a:ext cx="6072214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Дополнительный (осенний этап)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 участников – 22, 1 %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4 предметам – 21 обучающийся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3 предметам – 19  обучающихся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2 предметам – 3  обучающихся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1 предмету – 16 обучающихся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94760" y="649224"/>
            <a:ext cx="454456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Результаты ОГЭ – 9 предметы по выбору 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54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C2B8F8F-5642-2F41-8438-2F3DB931A6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9597"/>
          <a:stretch/>
        </p:blipFill>
        <p:spPr>
          <a:xfrm>
            <a:off x="0" y="-1"/>
            <a:ext cx="12192000" cy="521209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5C1F0B-534B-8544-BD8F-6EB9CEABF997}"/>
              </a:ext>
            </a:extLst>
          </p:cNvPr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ШКОЛЬНОГО ОБРАЗОВАНИЯ 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020B8B-BEF7-964F-95C9-F5B3B902FDD2}"/>
              </a:ext>
            </a:extLst>
          </p:cNvPr>
          <p:cNvSpPr txBox="1"/>
          <p:nvPr/>
        </p:nvSpPr>
        <p:spPr>
          <a:xfrm>
            <a:off x="8801847" y="835634"/>
            <a:ext cx="294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Задания, вызвавшие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наибольшие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затруднения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B696A5AF-2FE3-BB4D-8519-3DE42217F13F}"/>
              </a:ext>
            </a:extLst>
          </p:cNvPr>
          <p:cNvSpPr txBox="1"/>
          <p:nvPr/>
        </p:nvSpPr>
        <p:spPr>
          <a:xfrm>
            <a:off x="323329" y="970595"/>
            <a:ext cx="7978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ОЦЕНКА ОБУЧАЮЩИХСЯ 5-8 КЛАССОВ ВПР ПО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МАТЕМТИКЕ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1478467"/>
              </p:ext>
            </p:extLst>
          </p:nvPr>
        </p:nvGraphicFramePr>
        <p:xfrm>
          <a:off x="323329" y="817828"/>
          <a:ext cx="4455934" cy="5890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334"/>
                <a:gridCol w="737331"/>
                <a:gridCol w="980649"/>
                <a:gridCol w="1651620"/>
              </a:tblGrid>
              <a:tr h="352745"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Предмет 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результаты</a:t>
                      </a:r>
                      <a:r>
                        <a:rPr lang="ru-RU" sz="1400" baseline="0" dirty="0" smtClean="0"/>
                        <a:t> ЕГЭ  2022 год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589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Всего</a:t>
                      </a:r>
                      <a:r>
                        <a:rPr lang="ru-RU" sz="14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сдавали</a:t>
                      </a:r>
                      <a:endParaRPr lang="ru-RU" sz="1400" b="1" i="0" dirty="0">
                        <a:latin typeface="Century Gothic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Средний балл район</a:t>
                      </a:r>
                      <a:endParaRPr lang="ru-RU" sz="1400" b="1" i="0" dirty="0">
                        <a:latin typeface="Century Gothic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Средний балл по Воронежской области 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marL="51428" marR="51428" marT="0" marB="0"/>
                </a:tc>
              </a:tr>
              <a:tr h="352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Русский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язык</a:t>
                      </a: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100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 marL="68571" marR="68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64,9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 marL="68571" marR="68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68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 marL="68571" marR="68571"/>
                </a:tc>
              </a:tr>
              <a:tr h="700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Математика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профильный уровень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49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 marL="68571" marR="68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99"/>
                          </a:solidFill>
                        </a:rPr>
                        <a:t>58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Century Gothic" pitchFamily="34" charset="0"/>
                      </a:endParaRPr>
                    </a:p>
                  </a:txBody>
                  <a:tcPr marL="68571" marR="68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99"/>
                          </a:solidFill>
                        </a:rPr>
                        <a:t>58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Century Gothic" pitchFamily="34" charset="0"/>
                      </a:endParaRPr>
                    </a:p>
                  </a:txBody>
                  <a:tcPr marL="68571" marR="68571"/>
                </a:tc>
              </a:tr>
              <a:tr h="49287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Обществознание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9900"/>
                          </a:solidFill>
                        </a:rPr>
                        <a:t>58,7</a:t>
                      </a:r>
                      <a:endParaRPr lang="ru-RU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58</a:t>
                      </a:r>
                      <a:endParaRPr lang="ru-RU" sz="1400" b="1" dirty="0"/>
                    </a:p>
                  </a:txBody>
                  <a:tcPr/>
                </a:tc>
              </a:tr>
              <a:tr h="3527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Физика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45,4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51</a:t>
                      </a:r>
                      <a:endParaRPr lang="ru-RU" sz="1400" b="1" dirty="0"/>
                    </a:p>
                  </a:txBody>
                  <a:tcPr/>
                </a:tc>
              </a:tr>
              <a:tr h="3527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Биология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9900"/>
                          </a:solidFill>
                        </a:rPr>
                        <a:t>55,4</a:t>
                      </a:r>
                      <a:endParaRPr lang="ru-RU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48</a:t>
                      </a:r>
                      <a:endParaRPr lang="ru-RU" sz="1400" b="1" dirty="0"/>
                    </a:p>
                  </a:txBody>
                  <a:tcPr/>
                </a:tc>
              </a:tr>
              <a:tr h="3527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Химия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9900"/>
                          </a:solidFill>
                        </a:rPr>
                        <a:t>61,3</a:t>
                      </a:r>
                      <a:endParaRPr lang="ru-RU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57</a:t>
                      </a:r>
                      <a:endParaRPr lang="ru-RU" sz="1400" b="1" dirty="0"/>
                    </a:p>
                  </a:txBody>
                  <a:tcPr/>
                </a:tc>
              </a:tr>
              <a:tr h="3527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История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9900"/>
                          </a:solidFill>
                        </a:rPr>
                        <a:t>69,5</a:t>
                      </a:r>
                      <a:endParaRPr lang="ru-RU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60</a:t>
                      </a:r>
                      <a:endParaRPr lang="ru-RU" sz="1400" b="1" dirty="0"/>
                    </a:p>
                  </a:txBody>
                  <a:tcPr/>
                </a:tc>
              </a:tr>
              <a:tr h="49287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Информатика и ИКТ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55</a:t>
                      </a:r>
                      <a:endParaRPr lang="ru-RU" sz="1400" b="1" dirty="0"/>
                    </a:p>
                  </a:txBody>
                  <a:tcPr/>
                </a:tc>
              </a:tr>
              <a:tr h="49287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Английский язык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60,6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70</a:t>
                      </a:r>
                      <a:endParaRPr lang="ru-RU" sz="1400" b="1" dirty="0"/>
                    </a:p>
                  </a:txBody>
                  <a:tcPr/>
                </a:tc>
              </a:tr>
              <a:tr h="3527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Литература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9900"/>
                          </a:solidFill>
                        </a:rPr>
                        <a:t>67,6</a:t>
                      </a:r>
                      <a:endParaRPr lang="ru-RU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62</a:t>
                      </a:r>
                      <a:endParaRPr lang="ru-RU" sz="1400" b="1" dirty="0"/>
                    </a:p>
                  </a:txBody>
                  <a:tcPr/>
                </a:tc>
              </a:tr>
              <a:tr h="3527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География</a:t>
                      </a:r>
                      <a:endParaRPr lang="ru-RU" sz="1400" b="1" dirty="0"/>
                    </a:p>
                  </a:txBody>
                  <a:tcP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9900"/>
                          </a:solidFill>
                        </a:rPr>
                        <a:t>60</a:t>
                      </a:r>
                      <a:endParaRPr lang="ru-RU" sz="1400" b="1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50</a:t>
                      </a:r>
                      <a:endParaRPr lang="ru-RU" sz="1400" b="1" dirty="0"/>
                    </a:p>
                  </a:txBody>
                  <a:tcP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xmlns="" val="2474453388"/>
              </p:ext>
            </p:extLst>
          </p:nvPr>
        </p:nvGraphicFramePr>
        <p:xfrm>
          <a:off x="4568541" y="862399"/>
          <a:ext cx="7623459" cy="3315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76577" y="524880"/>
            <a:ext cx="295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РУССКИЙ</a:t>
            </a:r>
            <a:r>
              <a:rPr lang="ru-RU" dirty="0" smtClean="0"/>
              <a:t> </a:t>
            </a:r>
            <a:r>
              <a:rPr lang="ru-RU" b="1" dirty="0" smtClean="0"/>
              <a:t>ЯЗЫК</a:t>
            </a:r>
            <a:endParaRPr lang="ru-RU" b="1" dirty="0"/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xmlns="" val="2981275986"/>
              </p:ext>
            </p:extLst>
          </p:nvPr>
        </p:nvGraphicFramePr>
        <p:xfrm>
          <a:off x="4779263" y="4219988"/>
          <a:ext cx="7144513" cy="2415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096000" y="3808731"/>
            <a:ext cx="487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МАТЕМАТИКА ПРОФИЛЬНЫЙ УРОВЕНЬ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57964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C2B8F8F-5642-2F41-8438-2F3DB931A6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9597"/>
          <a:stretch/>
        </p:blipFill>
        <p:spPr>
          <a:xfrm>
            <a:off x="0" y="-1"/>
            <a:ext cx="12192000" cy="521209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5C1F0B-534B-8544-BD8F-6EB9CEABF997}"/>
              </a:ext>
            </a:extLst>
          </p:cNvPr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ШКОЛЬНОГО ОБРАЗОВАНИЯ 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020B8B-BEF7-964F-95C9-F5B3B902FDD2}"/>
              </a:ext>
            </a:extLst>
          </p:cNvPr>
          <p:cNvSpPr txBox="1"/>
          <p:nvPr/>
        </p:nvSpPr>
        <p:spPr>
          <a:xfrm>
            <a:off x="8801847" y="835634"/>
            <a:ext cx="294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Задания, вызвавшие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наибольшие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затруднения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6655598"/>
              </p:ext>
            </p:extLst>
          </p:nvPr>
        </p:nvGraphicFramePr>
        <p:xfrm>
          <a:off x="251969" y="719328"/>
          <a:ext cx="7489952" cy="4647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761"/>
                <a:gridCol w="1371049"/>
                <a:gridCol w="1222680"/>
                <a:gridCol w="1048011"/>
                <a:gridCol w="1035535"/>
                <a:gridCol w="1097916"/>
              </a:tblGrid>
              <a:tr h="144780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</a:t>
                      </a:r>
                      <a:r>
                        <a:rPr lang="ru-RU" sz="1200" baseline="0" dirty="0" smtClean="0"/>
                        <a:t> ОУ</a:t>
                      </a:r>
                      <a:endParaRPr lang="ru-RU" sz="12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Кол-во претендентов на «медаль»</a:t>
                      </a:r>
                      <a:endParaRPr lang="ru-RU" sz="12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Подтвердили «медаль»</a:t>
                      </a:r>
                      <a:endParaRPr lang="ru-RU" sz="12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Не достигли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en-US" sz="1200" baseline="0" dirty="0" smtClean="0"/>
                        <a:t>min </a:t>
                      </a:r>
                      <a:r>
                        <a:rPr lang="ru-RU" sz="1200" baseline="0" dirty="0" smtClean="0"/>
                        <a:t>порога по математике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Не достигли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en-US" sz="1200" baseline="0" dirty="0" smtClean="0"/>
                        <a:t>min </a:t>
                      </a:r>
                      <a:r>
                        <a:rPr lang="ru-RU" sz="1200" baseline="0" dirty="0" smtClean="0"/>
                        <a:t>порога по русскому языку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Не достигли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en-US" sz="1200" baseline="0" dirty="0" smtClean="0"/>
                        <a:t>min </a:t>
                      </a:r>
                      <a:r>
                        <a:rPr lang="ru-RU" sz="1200" baseline="0" dirty="0" smtClean="0"/>
                        <a:t>порога по русскому языку и математике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5232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cs typeface="Aharoni" panose="02010803020104030203" pitchFamily="2" charset="-79"/>
                        </a:rPr>
                        <a:t>Хохольский лицей</a:t>
                      </a:r>
                      <a:endParaRPr lang="ru-RU" sz="1600" b="1" dirty="0">
                        <a:cs typeface="Aharoni" panose="02010803020104030203" pitchFamily="2" charset="-79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cs typeface="Aharoni" panose="02010803020104030203" pitchFamily="2" charset="-79"/>
                        </a:rPr>
                        <a:t>15</a:t>
                      </a:r>
                      <a:endParaRPr lang="ru-RU" sz="1600" b="1" dirty="0">
                        <a:cs typeface="Aharoni" panose="02010803020104030203" pitchFamily="2" charset="-79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cs typeface="Aharoni" panose="02010803020104030203" pitchFamily="2" charset="-79"/>
                        </a:rPr>
                        <a:t>12/80%</a:t>
                      </a:r>
                      <a:endParaRPr lang="ru-RU" sz="1600" b="1" dirty="0">
                        <a:cs typeface="Aharoni" panose="02010803020104030203" pitchFamily="2" charset="-79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cs typeface="Aharoni" panose="02010803020104030203" pitchFamily="2" charset="-79"/>
                        </a:rPr>
                        <a:t>2</a:t>
                      </a:r>
                      <a:endParaRPr lang="ru-RU" sz="1800" b="1" dirty="0">
                        <a:solidFill>
                          <a:srgbClr val="FF0000"/>
                        </a:solidFill>
                        <a:cs typeface="Aharoni" panose="02010803020104030203" pitchFamily="2" charset="-79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FF0000"/>
                        </a:solidFill>
                        <a:cs typeface="Aharoni" panose="02010803020104030203" pitchFamily="2" charset="-79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cs typeface="Aharoni" panose="02010803020104030203" pitchFamily="2" charset="-79"/>
                        </a:rPr>
                        <a:t>1</a:t>
                      </a:r>
                      <a:endParaRPr lang="ru-RU" sz="1800" b="1" dirty="0">
                        <a:solidFill>
                          <a:srgbClr val="FF0000"/>
                        </a:solidFill>
                        <a:cs typeface="Aharoni" panose="02010803020104030203" pitchFamily="2" charset="-79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52323"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cs typeface="Aharoni" panose="02010803020104030203" pitchFamily="2" charset="-79"/>
                        </a:rPr>
                        <a:t>Хохольская</a:t>
                      </a:r>
                      <a:r>
                        <a:rPr lang="ru-RU" sz="1600" b="1" baseline="0" dirty="0" smtClean="0">
                          <a:cs typeface="Aharoni" panose="02010803020104030203" pitchFamily="2" charset="-79"/>
                        </a:rPr>
                        <a:t> СОШ</a:t>
                      </a:r>
                      <a:endParaRPr lang="ru-RU" sz="1600" b="1" dirty="0">
                        <a:cs typeface="Aharoni" panose="02010803020104030203" pitchFamily="2" charset="-79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cs typeface="Aharoni" panose="02010803020104030203" pitchFamily="2" charset="-79"/>
                        </a:rPr>
                        <a:t>6</a:t>
                      </a:r>
                      <a:endParaRPr lang="ru-RU" sz="1600" b="1" dirty="0">
                        <a:cs typeface="Aharoni" panose="02010803020104030203" pitchFamily="2" charset="-79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cs typeface="Aharoni" panose="02010803020104030203" pitchFamily="2" charset="-79"/>
                        </a:rPr>
                        <a:t>5/83,3%</a:t>
                      </a:r>
                      <a:endParaRPr lang="ru-RU" sz="1600" b="1" dirty="0">
                        <a:cs typeface="Aharoni" panose="02010803020104030203" pitchFamily="2" charset="-79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cs typeface="Aharoni" panose="02010803020104030203" pitchFamily="2" charset="-79"/>
                        </a:rPr>
                        <a:t>1</a:t>
                      </a:r>
                      <a:endParaRPr lang="ru-RU" sz="1800" b="1" dirty="0">
                        <a:solidFill>
                          <a:srgbClr val="FF0000"/>
                        </a:solidFill>
                        <a:cs typeface="Aharoni" panose="02010803020104030203" pitchFamily="2" charset="-79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FF0000"/>
                        </a:solidFill>
                        <a:cs typeface="Aharoni" panose="02010803020104030203" pitchFamily="2" charset="-79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FF0000"/>
                        </a:solidFill>
                        <a:cs typeface="Aharoni" panose="02010803020104030203" pitchFamily="2" charset="-79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5232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cs typeface="Aharoni" panose="02010803020104030203" pitchFamily="2" charset="-79"/>
                        </a:rPr>
                        <a:t>Орловская СОШ</a:t>
                      </a:r>
                      <a:endParaRPr lang="ru-RU" sz="1600" b="1" dirty="0">
                        <a:cs typeface="Aharoni" panose="02010803020104030203" pitchFamily="2" charset="-79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cs typeface="Aharoni" panose="02010803020104030203" pitchFamily="2" charset="-79"/>
                        </a:rPr>
                        <a:t>3</a:t>
                      </a:r>
                      <a:endParaRPr lang="ru-RU" sz="1600" b="1" dirty="0">
                        <a:cs typeface="Aharoni" panose="02010803020104030203" pitchFamily="2" charset="-79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cs typeface="Aharoni" panose="02010803020104030203" pitchFamily="2" charset="-79"/>
                        </a:rPr>
                        <a:t>2/66,6%</a:t>
                      </a:r>
                      <a:endParaRPr lang="ru-RU" sz="1600" b="1" dirty="0">
                        <a:cs typeface="Aharoni" panose="02010803020104030203" pitchFamily="2" charset="-79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cs typeface="Aharoni" panose="02010803020104030203" pitchFamily="2" charset="-79"/>
                        </a:rPr>
                        <a:t>1</a:t>
                      </a:r>
                      <a:endParaRPr lang="ru-RU" sz="1800" b="1" dirty="0">
                        <a:solidFill>
                          <a:srgbClr val="FF0000"/>
                        </a:solidFill>
                        <a:cs typeface="Aharoni" panose="02010803020104030203" pitchFamily="2" charset="-79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FF0000"/>
                        </a:solidFill>
                        <a:cs typeface="Aharoni" panose="02010803020104030203" pitchFamily="2" charset="-79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FF0000"/>
                        </a:solidFill>
                        <a:cs typeface="Aharoni" panose="02010803020104030203" pitchFamily="2" charset="-79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52323"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cs typeface="Aharoni" panose="02010803020104030203" pitchFamily="2" charset="-79"/>
                        </a:rPr>
                        <a:t>Устьевская</a:t>
                      </a:r>
                      <a:r>
                        <a:rPr lang="ru-RU" sz="1600" b="1" dirty="0" smtClean="0">
                          <a:cs typeface="Aharoni" panose="02010803020104030203" pitchFamily="2" charset="-79"/>
                        </a:rPr>
                        <a:t> СОШ</a:t>
                      </a:r>
                      <a:endParaRPr lang="ru-RU" sz="1600" b="1" dirty="0">
                        <a:cs typeface="Aharoni" panose="02010803020104030203" pitchFamily="2" charset="-79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cs typeface="Aharoni" panose="02010803020104030203" pitchFamily="2" charset="-79"/>
                        </a:rPr>
                        <a:t>1</a:t>
                      </a:r>
                      <a:endParaRPr lang="ru-RU" sz="1600" b="1" dirty="0">
                        <a:cs typeface="Aharoni" panose="02010803020104030203" pitchFamily="2" charset="-79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cs typeface="Aharoni" panose="02010803020104030203" pitchFamily="2" charset="-79"/>
                        </a:rPr>
                        <a:t>0</a:t>
                      </a:r>
                      <a:endParaRPr lang="ru-RU" sz="1600" b="1" dirty="0">
                        <a:cs typeface="Aharoni" panose="02010803020104030203" pitchFamily="2" charset="-79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FF0000"/>
                        </a:solidFill>
                        <a:cs typeface="Aharoni" panose="02010803020104030203" pitchFamily="2" charset="-79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cs typeface="Aharoni" panose="02010803020104030203" pitchFamily="2" charset="-79"/>
                        </a:rPr>
                        <a:t>1</a:t>
                      </a:r>
                      <a:endParaRPr lang="ru-RU" sz="1800" b="1" dirty="0">
                        <a:solidFill>
                          <a:srgbClr val="FF0000"/>
                        </a:solidFill>
                        <a:cs typeface="Aharoni" panose="02010803020104030203" pitchFamily="2" charset="-79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FF0000"/>
                        </a:solidFill>
                        <a:cs typeface="Aharoni" panose="02010803020104030203" pitchFamily="2" charset="-79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32013"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cs typeface="Aharoni" panose="02010803020104030203" pitchFamily="2" charset="-79"/>
                        </a:rPr>
                        <a:t>Семидесятская</a:t>
                      </a:r>
                      <a:r>
                        <a:rPr lang="ru-RU" sz="1600" b="1" dirty="0" smtClean="0">
                          <a:cs typeface="Aharoni" panose="02010803020104030203" pitchFamily="2" charset="-79"/>
                        </a:rPr>
                        <a:t> СОШ</a:t>
                      </a:r>
                      <a:endParaRPr lang="ru-RU" sz="1600" b="1" dirty="0">
                        <a:cs typeface="Aharoni" panose="02010803020104030203" pitchFamily="2" charset="-79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cs typeface="Aharoni" panose="02010803020104030203" pitchFamily="2" charset="-79"/>
                        </a:rPr>
                        <a:t>2</a:t>
                      </a:r>
                      <a:endParaRPr lang="ru-RU" sz="1600" b="1" dirty="0">
                        <a:cs typeface="Aharoni" panose="02010803020104030203" pitchFamily="2" charset="-79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cs typeface="Aharoni" panose="02010803020104030203" pitchFamily="2" charset="-79"/>
                        </a:rPr>
                        <a:t>2/100%</a:t>
                      </a:r>
                      <a:endParaRPr lang="ru-RU" sz="1600" b="1" dirty="0">
                        <a:cs typeface="Aharoni" panose="02010803020104030203" pitchFamily="2" charset="-79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cs typeface="Aharoni" panose="02010803020104030203" pitchFamily="2" charset="-79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cs typeface="Aharoni" panose="02010803020104030203" pitchFamily="2" charset="-79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cs typeface="Aharoni" panose="02010803020104030203" pitchFamily="2" charset="-79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32013"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cs typeface="Aharoni" panose="02010803020104030203" pitchFamily="2" charset="-79"/>
                        </a:rPr>
                        <a:t>Новогремяченская</a:t>
                      </a:r>
                      <a:r>
                        <a:rPr lang="ru-RU" sz="1600" b="1" dirty="0" smtClean="0">
                          <a:cs typeface="Aharoni" panose="02010803020104030203" pitchFamily="2" charset="-79"/>
                        </a:rPr>
                        <a:t> СОШ</a:t>
                      </a:r>
                      <a:endParaRPr lang="ru-RU" sz="1600" b="1" dirty="0">
                        <a:cs typeface="Aharoni" panose="02010803020104030203" pitchFamily="2" charset="-79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cs typeface="Aharoni" panose="02010803020104030203" pitchFamily="2" charset="-79"/>
                        </a:rPr>
                        <a:t>1</a:t>
                      </a:r>
                      <a:endParaRPr lang="ru-RU" sz="1600" b="1" dirty="0">
                        <a:cs typeface="Aharoni" panose="02010803020104030203" pitchFamily="2" charset="-79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cs typeface="Aharoni" panose="02010803020104030203" pitchFamily="2" charset="-79"/>
                        </a:rPr>
                        <a:t>1/100%</a:t>
                      </a:r>
                      <a:endParaRPr lang="ru-RU" sz="1600" b="1" dirty="0">
                        <a:cs typeface="Aharoni" panose="02010803020104030203" pitchFamily="2" charset="-79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cs typeface="Aharoni" panose="02010803020104030203" pitchFamily="2" charset="-79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cs typeface="Aharoni" panose="02010803020104030203" pitchFamily="2" charset="-79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cs typeface="Aharoni" panose="02010803020104030203" pitchFamily="2" charset="-79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4" name="Прямоугольник с двумя усеченными противолежащими углами 47">
            <a:extLst>
              <a:ext uri="{FF2B5EF4-FFF2-40B4-BE49-F238E27FC236}">
                <a16:creationId xmlns:a16="http://schemas.microsoft.com/office/drawing/2014/main" xmlns="" id="{4FDF5BCD-6C81-0D47-B4A8-0CF800968F29}"/>
              </a:ext>
            </a:extLst>
          </p:cNvPr>
          <p:cNvSpPr/>
          <p:nvPr/>
        </p:nvSpPr>
        <p:spPr>
          <a:xfrm>
            <a:off x="8238744" y="847344"/>
            <a:ext cx="3357408" cy="2414016"/>
          </a:xfrm>
          <a:prstGeom prst="snip2DiagRect">
            <a:avLst>
              <a:gd name="adj1" fmla="val 302"/>
              <a:gd name="adj2" fmla="val 14984"/>
            </a:avLst>
          </a:prstGeom>
          <a:solidFill>
            <a:srgbClr val="195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8F605CD-8195-0B4F-8C39-6296F8FE8C16}"/>
              </a:ext>
            </a:extLst>
          </p:cNvPr>
          <p:cNvSpPr/>
          <p:nvPr/>
        </p:nvSpPr>
        <p:spPr>
          <a:xfrm>
            <a:off x="8403819" y="1324698"/>
            <a:ext cx="3063833" cy="1595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21 % обучающихся не подтвердили получение аттестат особого образца с приложением золотой медали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с двумя усеченными противолежащими углами 47">
            <a:extLst>
              <a:ext uri="{FF2B5EF4-FFF2-40B4-BE49-F238E27FC236}">
                <a16:creationId xmlns:a16="http://schemas.microsoft.com/office/drawing/2014/main" xmlns="" id="{4FDF5BCD-6C81-0D47-B4A8-0CF800968F29}"/>
              </a:ext>
            </a:extLst>
          </p:cNvPr>
          <p:cNvSpPr/>
          <p:nvPr/>
        </p:nvSpPr>
        <p:spPr>
          <a:xfrm>
            <a:off x="8403819" y="3459759"/>
            <a:ext cx="3112008" cy="1844040"/>
          </a:xfrm>
          <a:prstGeom prst="snip2DiagRect">
            <a:avLst>
              <a:gd name="adj1" fmla="val 302"/>
              <a:gd name="adj2" fmla="val 14984"/>
            </a:avLst>
          </a:prstGeom>
          <a:solidFill>
            <a:srgbClr val="195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8F605CD-8195-0B4F-8C39-6296F8FE8C16}"/>
              </a:ext>
            </a:extLst>
          </p:cNvPr>
          <p:cNvSpPr/>
          <p:nvPr/>
        </p:nvSpPr>
        <p:spPr>
          <a:xfrm>
            <a:off x="8626861" y="3712152"/>
            <a:ext cx="2581173" cy="1339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РИСКИ!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Необъективное оценивание на средней ступени образования 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86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FBD744E5-4579-2D48-BB97-B4201A166E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8951"/>
          <a:stretch/>
        </p:blipFill>
        <p:spPr>
          <a:xfrm>
            <a:off x="0" y="-473"/>
            <a:ext cx="12192000" cy="57724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68D42E-AEFB-BE4E-A97C-F3D804C122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1636" y="54314"/>
            <a:ext cx="10515600" cy="5083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ВСЕРОССИЙСКАЯ ОЛИМПИАДА ШКОЛЬНИКОВ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12359" y="5413287"/>
            <a:ext cx="1147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6"/>
          <p:cNvGrpSpPr/>
          <p:nvPr/>
        </p:nvGrpSpPr>
        <p:grpSpPr>
          <a:xfrm>
            <a:off x="1" y="4940585"/>
            <a:ext cx="6172199" cy="527901"/>
            <a:chOff x="-117703" y="1438384"/>
            <a:chExt cx="3974392" cy="679514"/>
          </a:xfrm>
          <a:solidFill>
            <a:srgbClr val="195CD3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8" name="Прямоугольник 27"/>
            <p:cNvSpPr/>
            <p:nvPr/>
          </p:nvSpPr>
          <p:spPr>
            <a:xfrm>
              <a:off x="-12299" y="1438384"/>
              <a:ext cx="3868988" cy="596643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0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-117703" y="1484026"/>
              <a:ext cx="3850099" cy="633872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dirty="0" smtClean="0">
                  <a:solidFill>
                    <a:schemeClr val="bg1"/>
                  </a:solidFill>
                </a:rPr>
                <a:t>   Государственный информационный ресурс о лицах, проявивших выдающиеся способности</a:t>
              </a:r>
              <a:endParaRPr lang="ru-RU" sz="13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>
            <a:off x="116230" y="615156"/>
            <a:ext cx="5982818" cy="501817"/>
            <a:chOff x="-910022" y="1386083"/>
            <a:chExt cx="4049524" cy="479859"/>
          </a:xfrm>
          <a:solidFill>
            <a:srgbClr val="195CD3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1" name="Прямоугольник 30"/>
            <p:cNvSpPr/>
            <p:nvPr/>
          </p:nvSpPr>
          <p:spPr>
            <a:xfrm>
              <a:off x="-899134" y="1386083"/>
              <a:ext cx="4038636" cy="427224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-910022" y="1394035"/>
              <a:ext cx="4049522" cy="471907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</a:rPr>
                <a:t>Результативность участия ОО по количеству участников в МЭ </a:t>
              </a:r>
              <a:r>
                <a:rPr lang="ru-RU" sz="1400" b="1" dirty="0" err="1" smtClean="0">
                  <a:solidFill>
                    <a:schemeClr val="bg1"/>
                  </a:solidFill>
                </a:rPr>
                <a:t>ВсОШ</a:t>
              </a:r>
              <a:r>
                <a:rPr lang="ru-RU" sz="1400" b="1" dirty="0" smtClean="0">
                  <a:solidFill>
                    <a:schemeClr val="bg1"/>
                  </a:solidFill>
                </a:rPr>
                <a:t> в 2020 году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627289" y="6445819"/>
            <a:ext cx="675249" cy="2250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2020</a:t>
            </a:r>
          </a:p>
        </p:txBody>
      </p:sp>
      <p:graphicFrame>
        <p:nvGraphicFramePr>
          <p:cNvPr id="56" name="Диаграмма 55"/>
          <p:cNvGraphicFramePr/>
          <p:nvPr/>
        </p:nvGraphicFramePr>
        <p:xfrm>
          <a:off x="196948" y="1158151"/>
          <a:ext cx="5563772" cy="172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7" name="Диаграмма 56"/>
          <p:cNvGraphicFramePr/>
          <p:nvPr/>
        </p:nvGraphicFramePr>
        <p:xfrm>
          <a:off x="156152" y="3282787"/>
          <a:ext cx="5604568" cy="1731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1815786" y="6452848"/>
            <a:ext cx="675249" cy="2250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2021</a:t>
            </a:r>
            <a:endParaRPr lang="ru-RU" sz="16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3091765" y="6448395"/>
            <a:ext cx="675249" cy="2250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2022</a:t>
            </a:r>
            <a:endParaRPr lang="ru-RU" sz="1600" dirty="0"/>
          </a:p>
        </p:txBody>
      </p:sp>
      <p:sp>
        <p:nvSpPr>
          <p:cNvPr id="61" name="Овал 60"/>
          <p:cNvSpPr/>
          <p:nvPr/>
        </p:nvSpPr>
        <p:spPr>
          <a:xfrm>
            <a:off x="454570" y="5707183"/>
            <a:ext cx="928688" cy="5715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63" name="Овал 62"/>
          <p:cNvSpPr/>
          <p:nvPr/>
        </p:nvSpPr>
        <p:spPr>
          <a:xfrm>
            <a:off x="1676525" y="5715623"/>
            <a:ext cx="928688" cy="5715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94</a:t>
            </a:r>
          </a:p>
        </p:txBody>
      </p:sp>
      <p:sp>
        <p:nvSpPr>
          <p:cNvPr id="64" name="Овал 63"/>
          <p:cNvSpPr/>
          <p:nvPr/>
        </p:nvSpPr>
        <p:spPr>
          <a:xfrm>
            <a:off x="2953334" y="5597762"/>
            <a:ext cx="1071563" cy="71437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119</a:t>
            </a:r>
          </a:p>
        </p:txBody>
      </p:sp>
      <p:sp>
        <p:nvSpPr>
          <p:cNvPr id="65" name="Стрелка вниз 64"/>
          <p:cNvSpPr/>
          <p:nvPr/>
        </p:nvSpPr>
        <p:spPr>
          <a:xfrm rot="16200000">
            <a:off x="1352616" y="5844431"/>
            <a:ext cx="351696" cy="253218"/>
          </a:xfrm>
          <a:prstGeom prst="downArrow">
            <a:avLst/>
          </a:prstGeom>
          <a:solidFill>
            <a:srgbClr val="195CD3"/>
          </a:solidFill>
          <a:ln>
            <a:solidFill>
              <a:srgbClr val="195C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трелка вниз 65"/>
          <p:cNvSpPr/>
          <p:nvPr/>
        </p:nvSpPr>
        <p:spPr>
          <a:xfrm rot="16200000">
            <a:off x="2605813" y="5864595"/>
            <a:ext cx="351696" cy="253218"/>
          </a:xfrm>
          <a:prstGeom prst="downArrow">
            <a:avLst/>
          </a:prstGeom>
          <a:solidFill>
            <a:srgbClr val="195CD3"/>
          </a:solidFill>
          <a:ln>
            <a:solidFill>
              <a:srgbClr val="195C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6" name="Диаграмма 75"/>
          <p:cNvGraphicFramePr/>
          <p:nvPr/>
        </p:nvGraphicFramePr>
        <p:xfrm>
          <a:off x="6893170" y="956604"/>
          <a:ext cx="4754880" cy="160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" name="Группа 29"/>
          <p:cNvGrpSpPr/>
          <p:nvPr/>
        </p:nvGrpSpPr>
        <p:grpSpPr>
          <a:xfrm>
            <a:off x="6614384" y="649389"/>
            <a:ext cx="5357222" cy="331260"/>
            <a:chOff x="-899134" y="1386083"/>
            <a:chExt cx="3933735" cy="427224"/>
          </a:xfrm>
          <a:solidFill>
            <a:srgbClr val="195CD3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78" name="Прямоугольник 77"/>
            <p:cNvSpPr/>
            <p:nvPr/>
          </p:nvSpPr>
          <p:spPr>
            <a:xfrm>
              <a:off x="-899134" y="1386083"/>
              <a:ext cx="3933735" cy="427224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-868061" y="1394034"/>
              <a:ext cx="3864015" cy="396938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</a:rPr>
                <a:t>Результативность участия по количеству участников в МЭ </a:t>
              </a:r>
              <a:r>
                <a:rPr lang="ru-RU" sz="1400" b="1" dirty="0" err="1" smtClean="0">
                  <a:solidFill>
                    <a:schemeClr val="bg1"/>
                  </a:solidFill>
                </a:rPr>
                <a:t>ВсОШ</a:t>
              </a:r>
              <a:r>
                <a:rPr lang="ru-RU" sz="1400" b="1" dirty="0" smtClean="0">
                  <a:solidFill>
                    <a:schemeClr val="bg1"/>
                  </a:solidFill>
                </a:rPr>
                <a:t> 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29"/>
          <p:cNvGrpSpPr/>
          <p:nvPr/>
        </p:nvGrpSpPr>
        <p:grpSpPr>
          <a:xfrm>
            <a:off x="138332" y="2816432"/>
            <a:ext cx="5914995" cy="502840"/>
            <a:chOff x="-899134" y="1333113"/>
            <a:chExt cx="4410679" cy="497998"/>
          </a:xfrm>
          <a:solidFill>
            <a:srgbClr val="195CD3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82" name="Прямоугольник 81"/>
            <p:cNvSpPr/>
            <p:nvPr/>
          </p:nvSpPr>
          <p:spPr>
            <a:xfrm>
              <a:off x="-899134" y="1386083"/>
              <a:ext cx="4038636" cy="427224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-882748" y="1333113"/>
              <a:ext cx="4394293" cy="497998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</a:rPr>
                <a:t>Результативность участия ОО по количеству участников в МЭ </a:t>
              </a:r>
              <a:r>
                <a:rPr lang="ru-RU" sz="1400" b="1" dirty="0" err="1" smtClean="0">
                  <a:solidFill>
                    <a:schemeClr val="bg1"/>
                  </a:solidFill>
                </a:rPr>
                <a:t>ВсОШ</a:t>
              </a:r>
              <a:r>
                <a:rPr lang="ru-RU" sz="1400" b="1" dirty="0" smtClean="0">
                  <a:solidFill>
                    <a:schemeClr val="bg1"/>
                  </a:solidFill>
                </a:rPr>
                <a:t> в 2021 году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Группа 29"/>
          <p:cNvGrpSpPr/>
          <p:nvPr/>
        </p:nvGrpSpPr>
        <p:grpSpPr>
          <a:xfrm>
            <a:off x="6597971" y="2532115"/>
            <a:ext cx="5357222" cy="331260"/>
            <a:chOff x="-899134" y="1386083"/>
            <a:chExt cx="3933735" cy="427224"/>
          </a:xfrm>
          <a:solidFill>
            <a:srgbClr val="195CD3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85" name="Прямоугольник 84"/>
            <p:cNvSpPr/>
            <p:nvPr/>
          </p:nvSpPr>
          <p:spPr>
            <a:xfrm>
              <a:off x="-899134" y="1386083"/>
              <a:ext cx="3933735" cy="427224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-868061" y="1394034"/>
              <a:ext cx="3864015" cy="396938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</a:rPr>
                <a:t>Результативность участия по количеству участников в РЭ </a:t>
              </a:r>
              <a:r>
                <a:rPr lang="ru-RU" sz="1400" b="1" dirty="0" err="1" smtClean="0">
                  <a:solidFill>
                    <a:schemeClr val="bg1"/>
                  </a:solidFill>
                </a:rPr>
                <a:t>ВсОШ</a:t>
              </a:r>
              <a:r>
                <a:rPr lang="ru-RU" sz="1400" b="1" dirty="0" smtClean="0">
                  <a:solidFill>
                    <a:schemeClr val="bg1"/>
                  </a:solidFill>
                </a:rPr>
                <a:t> 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87" name="Диаграмма 86"/>
          <p:cNvGraphicFramePr/>
          <p:nvPr/>
        </p:nvGraphicFramePr>
        <p:xfrm>
          <a:off x="6555547" y="2830458"/>
          <a:ext cx="4937760" cy="1572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9" name="Стрелка влево 88"/>
          <p:cNvSpPr/>
          <p:nvPr/>
        </p:nvSpPr>
        <p:spPr>
          <a:xfrm rot="10419162">
            <a:off x="7678190" y="1474554"/>
            <a:ext cx="2481565" cy="101811"/>
          </a:xfrm>
          <a:prstGeom prst="leftArrow">
            <a:avLst/>
          </a:prstGeom>
          <a:solidFill>
            <a:srgbClr val="00A972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 rot="21205338">
            <a:off x="8090600" y="1294920"/>
            <a:ext cx="11466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Увеличение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1227644" y="2958230"/>
            <a:ext cx="786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Рост</a:t>
            </a:r>
          </a:p>
          <a:p>
            <a:pPr algn="ctr"/>
            <a:r>
              <a:rPr lang="ru-RU" sz="9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в 3 раза</a:t>
            </a:r>
          </a:p>
        </p:txBody>
      </p:sp>
      <p:sp>
        <p:nvSpPr>
          <p:cNvPr id="94" name="Стрелка вниз 93"/>
          <p:cNvSpPr/>
          <p:nvPr/>
        </p:nvSpPr>
        <p:spPr>
          <a:xfrm rot="13724412" flipV="1">
            <a:off x="11164719" y="3295040"/>
            <a:ext cx="241021" cy="348058"/>
          </a:xfrm>
          <a:prstGeom prst="downArrow">
            <a:avLst/>
          </a:prstGeom>
          <a:solidFill>
            <a:srgbClr val="00B050"/>
          </a:solidFill>
          <a:ln>
            <a:solidFill>
              <a:srgbClr val="195C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 стрелкой 41"/>
          <p:cNvCxnSpPr/>
          <p:nvPr/>
        </p:nvCxnSpPr>
        <p:spPr>
          <a:xfrm rot="10800000" flipV="1">
            <a:off x="4041648" y="5623560"/>
            <a:ext cx="384048" cy="17373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775704" y="4336601"/>
            <a:ext cx="4913497" cy="738664"/>
          </a:xfrm>
          <a:prstGeom prst="rect">
            <a:avLst/>
          </a:prstGeom>
          <a:solidFill>
            <a:srgbClr val="195CD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Региональный показатель «Удельный вес численности обучающихся, участвующих в олимпиадах и конкурсах различного уровня…..» 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47" name="Диаграмма 46"/>
          <p:cNvGraphicFramePr/>
          <p:nvPr/>
        </p:nvGraphicFramePr>
        <p:xfrm>
          <a:off x="7086600" y="5175504"/>
          <a:ext cx="4096512" cy="1536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416288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с двумя усеченными противолежащими углами 47">
            <a:extLst>
              <a:ext uri="{FF2B5EF4-FFF2-40B4-BE49-F238E27FC236}">
                <a16:creationId xmlns:a16="http://schemas.microsoft.com/office/drawing/2014/main" xmlns="" id="{4FDF5BCD-6C81-0D47-B4A8-0CF800968F29}"/>
              </a:ext>
            </a:extLst>
          </p:cNvPr>
          <p:cNvSpPr/>
          <p:nvPr/>
        </p:nvSpPr>
        <p:spPr>
          <a:xfrm>
            <a:off x="7731080" y="639121"/>
            <a:ext cx="4082968" cy="6035999"/>
          </a:xfrm>
          <a:prstGeom prst="snip2DiagRect">
            <a:avLst>
              <a:gd name="adj1" fmla="val 302"/>
              <a:gd name="adj2" fmla="val 14984"/>
            </a:avLst>
          </a:prstGeom>
          <a:solidFill>
            <a:srgbClr val="195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C2B8F8F-5642-2F41-8438-2F3DB931A6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9597"/>
          <a:stretch/>
        </p:blipFill>
        <p:spPr>
          <a:xfrm>
            <a:off x="0" y="-1"/>
            <a:ext cx="12192000" cy="521209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5C1F0B-534B-8544-BD8F-6EB9CEABF997}"/>
              </a:ext>
            </a:extLst>
          </p:cNvPr>
          <p:cNvSpPr txBox="1"/>
          <p:nvPr/>
        </p:nvSpPr>
        <p:spPr>
          <a:xfrm>
            <a:off x="32073" y="14728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ЛИЧНОСТИ РЕБЕНКА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020B8B-BEF7-964F-95C9-F5B3B902FDD2}"/>
              </a:ext>
            </a:extLst>
          </p:cNvPr>
          <p:cNvSpPr txBox="1"/>
          <p:nvPr/>
        </p:nvSpPr>
        <p:spPr>
          <a:xfrm>
            <a:off x="8097759" y="771626"/>
            <a:ext cx="2945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ПРОФОРИЕНТАЦИЯ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39">
            <a:extLst>
              <a:ext uri="{FF2B5EF4-FFF2-40B4-BE49-F238E27FC236}">
                <a16:creationId xmlns:a16="http://schemas.microsoft.com/office/drawing/2014/main" xmlns="" id="{63975DC0-173D-8B48-9F22-EE4E92774681}"/>
              </a:ext>
            </a:extLst>
          </p:cNvPr>
          <p:cNvGrpSpPr/>
          <p:nvPr/>
        </p:nvGrpSpPr>
        <p:grpSpPr>
          <a:xfrm>
            <a:off x="7907648" y="1353394"/>
            <a:ext cx="3522352" cy="4462374"/>
            <a:chOff x="8776328" y="1325962"/>
            <a:chExt cx="3128812" cy="3670106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xmlns="" id="{08F605CD-8195-0B4F-8C39-6296F8FE8C16}"/>
                </a:ext>
              </a:extLst>
            </p:cNvPr>
            <p:cNvSpPr/>
            <p:nvPr/>
          </p:nvSpPr>
          <p:spPr>
            <a:xfrm>
              <a:off x="8776328" y="1325962"/>
              <a:ext cx="3063833" cy="947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3BF743C3-D12B-3B43-94D9-3F67A6A7D6E2}"/>
                </a:ext>
              </a:extLst>
            </p:cNvPr>
            <p:cNvSpPr/>
            <p:nvPr/>
          </p:nvSpPr>
          <p:spPr>
            <a:xfrm>
              <a:off x="8776328" y="2702069"/>
              <a:ext cx="3063833" cy="947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7665AC37-0D24-2646-9C13-47BFDE44D1A7}"/>
                </a:ext>
              </a:extLst>
            </p:cNvPr>
            <p:cNvSpPr/>
            <p:nvPr/>
          </p:nvSpPr>
          <p:spPr>
            <a:xfrm>
              <a:off x="8841307" y="4048093"/>
              <a:ext cx="3063833" cy="947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МБОУ «</a:t>
              </a:r>
              <a:r>
                <a:rPr lang="ru-RU" sz="16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Костенская</a:t>
              </a:r>
              <a:r>
                <a:rPr 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СОШ», МБОУ «Орловская СОШ», МБОУ «</a:t>
              </a:r>
              <a:r>
                <a:rPr lang="ru-RU" sz="16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Хохольская</a:t>
              </a:r>
              <a:r>
                <a:rPr 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СОШ» – создание сетевых профильных классов</a:t>
              </a:r>
              <a:endPara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DD2A92C-05D2-E346-B8BC-746A55C525C9}"/>
              </a:ext>
            </a:extLst>
          </p:cNvPr>
          <p:cNvSpPr txBox="1"/>
          <p:nvPr/>
        </p:nvSpPr>
        <p:spPr>
          <a:xfrm>
            <a:off x="8010144" y="1422148"/>
            <a:ext cx="3401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cs typeface="Arial" panose="020B0604020202020204" pitchFamily="34" charset="0"/>
              </a:rPr>
              <a:t>«Билет в будущее», уроки «</a:t>
            </a:r>
            <a:r>
              <a:rPr lang="ru-RU" sz="1400" b="1" dirty="0" err="1" smtClean="0">
                <a:cs typeface="Arial" panose="020B0604020202020204" pitchFamily="34" charset="0"/>
              </a:rPr>
              <a:t>Проектория</a:t>
            </a:r>
            <a:r>
              <a:rPr lang="ru-RU" sz="1400" b="1" dirty="0" smtClean="0">
                <a:cs typeface="Arial" panose="020B0604020202020204" pitchFamily="34" charset="0"/>
              </a:rPr>
              <a:t>», «Большая перемена» – 100% школ участвуют в реализации </a:t>
            </a:r>
            <a:r>
              <a:rPr lang="ru-RU" sz="1400" b="1" dirty="0" err="1" smtClean="0">
                <a:cs typeface="Arial" panose="020B0604020202020204" pitchFamily="34" charset="0"/>
              </a:rPr>
              <a:t>профориентационных</a:t>
            </a:r>
            <a:r>
              <a:rPr lang="ru-RU" sz="1400" b="1" dirty="0" smtClean="0">
                <a:cs typeface="Arial" panose="020B0604020202020204" pitchFamily="34" charset="0"/>
              </a:rPr>
              <a:t> мероприятий </a:t>
            </a:r>
            <a:endParaRPr lang="ru-RU" sz="1400" b="1" dirty="0"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EC3E578-D722-5E46-A4A0-88EA390F939A}"/>
              </a:ext>
            </a:extLst>
          </p:cNvPr>
          <p:cNvSpPr txBox="1"/>
          <p:nvPr/>
        </p:nvSpPr>
        <p:spPr>
          <a:xfrm>
            <a:off x="7982712" y="3069388"/>
            <a:ext cx="32918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cs typeface="Arial" panose="020B0604020202020204" pitchFamily="34" charset="0"/>
              </a:rPr>
              <a:t> МБОУ «Хохольский лицей» РИП  «Базовая школа» совместно  с ВГПУ</a:t>
            </a:r>
          </a:p>
          <a:p>
            <a:pPr algn="ctr"/>
            <a:r>
              <a:rPr lang="ru-RU" sz="1600" b="1" dirty="0" smtClean="0">
                <a:cs typeface="Arial" panose="020B0604020202020204" pitchFamily="34" charset="0"/>
              </a:rPr>
              <a:t> </a:t>
            </a:r>
            <a:endParaRPr lang="ru-RU" sz="1600" b="1" dirty="0"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BCB9244-0952-0941-BFEF-F39F38D9A262}"/>
              </a:ext>
            </a:extLst>
          </p:cNvPr>
          <p:cNvSpPr txBox="1"/>
          <p:nvPr/>
        </p:nvSpPr>
        <p:spPr>
          <a:xfrm>
            <a:off x="755127" y="3886003"/>
            <a:ext cx="2714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с двумя усеченными противолежащими углами 47">
            <a:extLst>
              <a:ext uri="{FF2B5EF4-FFF2-40B4-BE49-F238E27FC236}">
                <a16:creationId xmlns:a16="http://schemas.microsoft.com/office/drawing/2014/main" xmlns="" id="{4FDF5BCD-6C81-0D47-B4A8-0CF800968F29}"/>
              </a:ext>
            </a:extLst>
          </p:cNvPr>
          <p:cNvSpPr/>
          <p:nvPr/>
        </p:nvSpPr>
        <p:spPr>
          <a:xfrm>
            <a:off x="568280" y="562921"/>
            <a:ext cx="4082968" cy="6035999"/>
          </a:xfrm>
          <a:prstGeom prst="snip2DiagRect">
            <a:avLst>
              <a:gd name="adj1" fmla="val 302"/>
              <a:gd name="adj2" fmla="val 14984"/>
            </a:avLst>
          </a:prstGeom>
          <a:solidFill>
            <a:srgbClr val="195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05020B8B-BEF7-964F-95C9-F5B3B902FDD2}"/>
              </a:ext>
            </a:extLst>
          </p:cNvPr>
          <p:cNvSpPr txBox="1"/>
          <p:nvPr/>
        </p:nvSpPr>
        <p:spPr>
          <a:xfrm>
            <a:off x="944103" y="777723"/>
            <a:ext cx="3134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Дополнительное образование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8" name="Группа 39">
            <a:extLst>
              <a:ext uri="{FF2B5EF4-FFF2-40B4-BE49-F238E27FC236}">
                <a16:creationId xmlns:a16="http://schemas.microsoft.com/office/drawing/2014/main" xmlns="" id="{63975DC0-173D-8B48-9F22-EE4E92774681}"/>
              </a:ext>
            </a:extLst>
          </p:cNvPr>
          <p:cNvGrpSpPr/>
          <p:nvPr/>
        </p:nvGrpSpPr>
        <p:grpSpPr>
          <a:xfrm>
            <a:off x="854576" y="1231474"/>
            <a:ext cx="3449200" cy="5019974"/>
            <a:chOff x="8776328" y="1325962"/>
            <a:chExt cx="3063833" cy="4128707"/>
          </a:xfrm>
        </p:grpSpPr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xmlns="" id="{08F605CD-8195-0B4F-8C39-6296F8FE8C16}"/>
                </a:ext>
              </a:extLst>
            </p:cNvPr>
            <p:cNvSpPr/>
            <p:nvPr/>
          </p:nvSpPr>
          <p:spPr>
            <a:xfrm>
              <a:off x="8776328" y="1325962"/>
              <a:ext cx="3063833" cy="947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xmlns="" id="{3BF743C3-D12B-3B43-94D9-3F67A6A7D6E2}"/>
                </a:ext>
              </a:extLst>
            </p:cNvPr>
            <p:cNvSpPr/>
            <p:nvPr/>
          </p:nvSpPr>
          <p:spPr>
            <a:xfrm>
              <a:off x="8776328" y="2386206"/>
              <a:ext cx="3063833" cy="947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Times New Roman" pitchFamily="18" charset="0"/>
                </a:rPr>
                <a:t>Зачислено</a:t>
              </a:r>
              <a:r>
                <a:rPr lang="ru-RU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ru-RU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Times New Roman" pitchFamily="18" charset="0"/>
                </a:rPr>
                <a:t>на программы дополнительного образования 2868 детей </a:t>
              </a:r>
            </a:p>
            <a:p>
              <a:pPr algn="ctr"/>
              <a:endParaRPr lang="ru-RU" dirty="0"/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xmlns="" id="{7665AC37-0D24-2646-9C13-47BFDE44D1A7}"/>
                </a:ext>
              </a:extLst>
            </p:cNvPr>
            <p:cNvSpPr/>
            <p:nvPr/>
          </p:nvSpPr>
          <p:spPr>
            <a:xfrm>
              <a:off x="8776328" y="3446450"/>
              <a:ext cx="3063833" cy="947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Доля детей  в возрасте от 5 до 18 лет, охваченных дополнительным образованием 93,1%</a:t>
              </a:r>
              <a:endPara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xmlns="" id="{F338E5DF-264C-E74D-B16B-FFD08DE6163B}"/>
                </a:ext>
              </a:extLst>
            </p:cNvPr>
            <p:cNvSpPr/>
            <p:nvPr/>
          </p:nvSpPr>
          <p:spPr>
            <a:xfrm>
              <a:off x="8776328" y="4506694"/>
              <a:ext cx="3063833" cy="947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FDD2A92C-05D2-E346-B8BC-746A55C525C9}"/>
              </a:ext>
            </a:extLst>
          </p:cNvPr>
          <p:cNvSpPr txBox="1"/>
          <p:nvPr/>
        </p:nvSpPr>
        <p:spPr>
          <a:xfrm>
            <a:off x="889308" y="1382524"/>
            <a:ext cx="3243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19 ОО зарегистрированы на портале 36.ПФДО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4EC3E578-D722-5E46-A4A0-88EA390F939A}"/>
              </a:ext>
            </a:extLst>
          </p:cNvPr>
          <p:cNvSpPr txBox="1"/>
          <p:nvPr/>
        </p:nvSpPr>
        <p:spPr>
          <a:xfrm>
            <a:off x="1014207" y="3886252"/>
            <a:ext cx="2714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935736" y="5143606"/>
            <a:ext cx="31699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Региональный показатель «Эффективность системы выявления, поддержки  и развития способностей и талантов у детей и молодежи» в 2021 году – 75,9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54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11"/>
          <p:cNvGrpSpPr/>
          <p:nvPr/>
        </p:nvGrpSpPr>
        <p:grpSpPr>
          <a:xfrm>
            <a:off x="1077728" y="1450086"/>
            <a:ext cx="4815156" cy="4815248"/>
            <a:chOff x="1009991" y="1372751"/>
            <a:chExt cx="4951675" cy="4951769"/>
          </a:xfrm>
        </p:grpSpPr>
        <p:sp>
          <p:nvSpPr>
            <p:cNvPr id="25" name="Пирог 24"/>
            <p:cNvSpPr/>
            <p:nvPr/>
          </p:nvSpPr>
          <p:spPr>
            <a:xfrm flipH="1">
              <a:off x="1009991" y="1372751"/>
              <a:ext cx="4951565" cy="4951565"/>
            </a:xfrm>
            <a:prstGeom prst="pie">
              <a:avLst>
                <a:gd name="adj1" fmla="val 5370107"/>
                <a:gd name="adj2" fmla="val 16200000"/>
              </a:avLst>
            </a:prstGeom>
            <a:solidFill>
              <a:srgbClr val="7030A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ирог 8"/>
            <p:cNvSpPr/>
            <p:nvPr/>
          </p:nvSpPr>
          <p:spPr>
            <a:xfrm>
              <a:off x="1010101" y="1372955"/>
              <a:ext cx="4951565" cy="4951565"/>
            </a:xfrm>
            <a:prstGeom prst="pie">
              <a:avLst>
                <a:gd name="adj1" fmla="val 5370107"/>
                <a:gd name="adj2" fmla="val 16200000"/>
              </a:avLst>
            </a:prstGeom>
            <a:solidFill>
              <a:srgbClr val="4AC2E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37364CB-5C82-BC4E-8255-CCA9A0DF83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9040" y="2812442"/>
            <a:ext cx="2003986" cy="2003986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CE73CFA4-976D-244C-A3C9-C29DC4A8B0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0200"/>
          <a:stretch/>
        </p:blipFill>
        <p:spPr>
          <a:xfrm>
            <a:off x="0" y="-1"/>
            <a:ext cx="12192000" cy="6720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3998" y="121430"/>
            <a:ext cx="9488557" cy="461661"/>
          </a:xfrm>
          <a:prstGeom prst="rect">
            <a:avLst/>
          </a:prstGeom>
          <a:noFill/>
          <a:effectLst/>
        </p:spPr>
        <p:txBody>
          <a:bodyPr wrap="square" lIns="91408" tIns="45718" rIns="91408" bIns="45718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ОБНОВЛЕННЫХ ФГОС НОО И ФГОС ООО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1382980"/>
              </p:ext>
            </p:extLst>
          </p:nvPr>
        </p:nvGraphicFramePr>
        <p:xfrm>
          <a:off x="6711057" y="930202"/>
          <a:ext cx="5307290" cy="1982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148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00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22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22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22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145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8627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229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0229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9004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402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75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2022/2023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уч.год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DE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7AE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7AE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7AE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DE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7AE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7AE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75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2023/2024 уч.год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75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2024/2025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уч.год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5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5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7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4" name="Схема 123"/>
          <p:cNvGraphicFramePr/>
          <p:nvPr>
            <p:extLst>
              <p:ext uri="{D42A27DB-BD31-4B8C-83A1-F6EECF244321}">
                <p14:modId xmlns:p14="http://schemas.microsoft.com/office/powerpoint/2010/main" xmlns="" val="2413016891"/>
              </p:ext>
            </p:extLst>
          </p:nvPr>
        </p:nvGraphicFramePr>
        <p:xfrm>
          <a:off x="6796437" y="2705291"/>
          <a:ext cx="5034201" cy="4118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32C22257-906C-4F7B-B149-343455015F94}"/>
              </a:ext>
            </a:extLst>
          </p:cNvPr>
          <p:cNvSpPr txBox="1"/>
          <p:nvPr/>
        </p:nvSpPr>
        <p:spPr>
          <a:xfrm>
            <a:off x="7147658" y="662735"/>
            <a:ext cx="5205209" cy="276995"/>
          </a:xfrm>
          <a:prstGeom prst="rect">
            <a:avLst/>
          </a:prstGeom>
          <a:noFill/>
          <a:effectLst/>
        </p:spPr>
        <p:txBody>
          <a:bodyPr wrap="square" lIns="91408" tIns="45718" rIns="91408" bIns="45718" rtlCol="0">
            <a:spAutoFit/>
          </a:bodyPr>
          <a:lstStyle/>
          <a:p>
            <a:r>
              <a:rPr lang="ru-RU" sz="1200" b="1" dirty="0">
                <a:solidFill>
                  <a:srgbClr val="195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введения обновленных ФГОС НОО и ФГОС ООО</a:t>
            </a:r>
            <a:endParaRPr lang="ru-RU" sz="1050" b="1" dirty="0">
              <a:solidFill>
                <a:srgbClr val="195C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E9E17CD8-FD4A-45CE-8991-B24759B5ED2C}"/>
              </a:ext>
            </a:extLst>
          </p:cNvPr>
          <p:cNvSpPr/>
          <p:nvPr/>
        </p:nvSpPr>
        <p:spPr>
          <a:xfrm>
            <a:off x="6641574" y="5149151"/>
            <a:ext cx="1759371" cy="498552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часов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класс или на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обучающихся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="" xmlns:a16="http://schemas.microsoft.com/office/drawing/2014/main" id="{EE87F415-6550-4F28-9279-BCB4C4BF3088}"/>
              </a:ext>
            </a:extLst>
          </p:cNvPr>
          <p:cNvSpPr/>
          <p:nvPr/>
        </p:nvSpPr>
        <p:spPr>
          <a:xfrm>
            <a:off x="3308821" y="6121590"/>
            <a:ext cx="3597941" cy="7144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rgbClr r="0" g="0" b="0"/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4B3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БЮРОКРАТИЧЕСКОЙ НАГРУЗКИ УЧИТЕЛЯ 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="" xmlns:a16="http://schemas.microsoft.com/office/drawing/2014/main" id="{7C9A237D-19DB-4351-81C1-961457FF3557}"/>
              </a:ext>
            </a:extLst>
          </p:cNvPr>
          <p:cNvSpPr/>
          <p:nvPr/>
        </p:nvSpPr>
        <p:spPr>
          <a:xfrm>
            <a:off x="220275" y="6143517"/>
            <a:ext cx="3015899" cy="7144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rgbClr r="0" g="0" b="0"/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4BC2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ВСЕСТОРОННЕЕ РАЗВИТИЕ ЛИЧНОСТИ ОБУЧАЮЩЕГОСЯ 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4910B347-1539-4561-81A8-1322063C79D3}"/>
              </a:ext>
            </a:extLst>
          </p:cNvPr>
          <p:cNvSpPr/>
          <p:nvPr/>
        </p:nvSpPr>
        <p:spPr>
          <a:xfrm>
            <a:off x="41686" y="707268"/>
            <a:ext cx="6754751" cy="82577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 ФГОС -  уникальность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личности </a:t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индивидуальные возможности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обучающегося </a:t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ученического сообщества в целом</a:t>
            </a:r>
          </a:p>
        </p:txBody>
      </p:sp>
      <p:pic>
        <p:nvPicPr>
          <p:cNvPr id="6" name="Picture 2" descr="C:\Users\Student-160\Downloads\qr-code (3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2"/>
            <a:ext cx="662053" cy="6620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tudent-160\Downloads\qr-code (4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7621" y="0"/>
            <a:ext cx="664379" cy="6643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6D769692-588B-7041-A9C7-CE462C9241C8}"/>
              </a:ext>
            </a:extLst>
          </p:cNvPr>
          <p:cNvSpPr/>
          <p:nvPr/>
        </p:nvSpPr>
        <p:spPr>
          <a:xfrm>
            <a:off x="2553511" y="1620525"/>
            <a:ext cx="1810614" cy="825771"/>
          </a:xfrm>
          <a:prstGeom prst="roundRect">
            <a:avLst/>
          </a:prstGeom>
          <a:gradFill flip="none" rotWithShape="1">
            <a:gsLst>
              <a:gs pos="0">
                <a:srgbClr val="B0BCDE"/>
              </a:gs>
              <a:gs pos="0">
                <a:srgbClr val="4AC2EA"/>
              </a:gs>
              <a:gs pos="100000">
                <a:srgbClr val="4B3E9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Единое образовательное пространство </a:t>
            </a:r>
            <a:b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 территории </a:t>
            </a:r>
            <a:b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региона и страны</a:t>
            </a: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="" xmlns:a16="http://schemas.microsoft.com/office/drawing/2014/main" id="{D4E09955-B0C6-1B47-A41E-594CA863EB19}"/>
              </a:ext>
            </a:extLst>
          </p:cNvPr>
          <p:cNvSpPr/>
          <p:nvPr/>
        </p:nvSpPr>
        <p:spPr>
          <a:xfrm>
            <a:off x="2590218" y="5214786"/>
            <a:ext cx="1810614" cy="825771"/>
          </a:xfrm>
          <a:prstGeom prst="roundRect">
            <a:avLst/>
          </a:prstGeom>
          <a:gradFill flip="none" rotWithShape="1">
            <a:gsLst>
              <a:gs pos="0">
                <a:srgbClr val="B0BCDE"/>
              </a:gs>
              <a:gs pos="0">
                <a:srgbClr val="4AC2EA"/>
              </a:gs>
              <a:gs pos="100000">
                <a:srgbClr val="4B3E9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Единство обучения </a:t>
            </a:r>
            <a:b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 воспитания</a:t>
            </a:r>
          </a:p>
        </p:txBody>
      </p:sp>
      <p:sp>
        <p:nvSpPr>
          <p:cNvPr id="52" name="Скругленный прямоугольник 51">
            <a:extLst>
              <a:ext uri="{FF2B5EF4-FFF2-40B4-BE49-F238E27FC236}">
                <a16:creationId xmlns="" xmlns:a16="http://schemas.microsoft.com/office/drawing/2014/main" id="{B64695EA-3F42-F34A-8F25-E1E14C6765A2}"/>
              </a:ext>
            </a:extLst>
          </p:cNvPr>
          <p:cNvSpPr/>
          <p:nvPr/>
        </p:nvSpPr>
        <p:spPr>
          <a:xfrm>
            <a:off x="4357907" y="2460095"/>
            <a:ext cx="1810614" cy="825771"/>
          </a:xfrm>
          <a:prstGeom prst="roundRect">
            <a:avLst/>
          </a:prstGeom>
          <a:solidFill>
            <a:srgbClr val="4C3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Уточненная структура и содержание программ, </a:t>
            </a:r>
            <a:b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учебных планов</a:t>
            </a:r>
          </a:p>
        </p:txBody>
      </p:sp>
      <p:sp>
        <p:nvSpPr>
          <p:cNvPr id="53" name="Скругленный прямоугольник 52">
            <a:extLst>
              <a:ext uri="{FF2B5EF4-FFF2-40B4-BE49-F238E27FC236}">
                <a16:creationId xmlns="" xmlns:a16="http://schemas.microsoft.com/office/drawing/2014/main" id="{6BFA2C81-4CF4-E242-88BB-C4869E9296C7}"/>
              </a:ext>
            </a:extLst>
          </p:cNvPr>
          <p:cNvSpPr/>
          <p:nvPr/>
        </p:nvSpPr>
        <p:spPr>
          <a:xfrm>
            <a:off x="4813625" y="3389571"/>
            <a:ext cx="1810614" cy="825771"/>
          </a:xfrm>
          <a:prstGeom prst="roundRect">
            <a:avLst/>
          </a:prstGeom>
          <a:solidFill>
            <a:srgbClr val="4C3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Конструктор рабочих программ</a:t>
            </a:r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="" xmlns:a16="http://schemas.microsoft.com/office/drawing/2014/main" id="{6E3761EC-CA8B-F844-8D9C-70F329EC2A95}"/>
              </a:ext>
            </a:extLst>
          </p:cNvPr>
          <p:cNvSpPr/>
          <p:nvPr/>
        </p:nvSpPr>
        <p:spPr>
          <a:xfrm>
            <a:off x="4357907" y="4349892"/>
            <a:ext cx="1810614" cy="825771"/>
          </a:xfrm>
          <a:prstGeom prst="roundRect">
            <a:avLst/>
          </a:prstGeom>
          <a:solidFill>
            <a:srgbClr val="4C3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Готовые методические комплекты по предмету </a:t>
            </a: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="" xmlns:a16="http://schemas.microsoft.com/office/drawing/2014/main" id="{B8E2C4EC-7C82-0140-8C04-B40E5FADD1B0}"/>
              </a:ext>
            </a:extLst>
          </p:cNvPr>
          <p:cNvSpPr/>
          <p:nvPr/>
        </p:nvSpPr>
        <p:spPr>
          <a:xfrm>
            <a:off x="753100" y="2460095"/>
            <a:ext cx="1810614" cy="825771"/>
          </a:xfrm>
          <a:prstGeom prst="roundRect">
            <a:avLst/>
          </a:prstGeom>
          <a:solidFill>
            <a:srgbClr val="4AC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индивидуальных особенностей учащихся в сочетании </a:t>
            </a:r>
            <a:b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конкретными результатами обучения</a:t>
            </a:r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="" xmlns:a16="http://schemas.microsoft.com/office/drawing/2014/main" id="{1EF8A843-EA10-6640-9F59-60B80BD782A2}"/>
              </a:ext>
            </a:extLst>
          </p:cNvPr>
          <p:cNvSpPr/>
          <p:nvPr/>
        </p:nvSpPr>
        <p:spPr>
          <a:xfrm>
            <a:off x="803137" y="4349892"/>
            <a:ext cx="1810614" cy="825771"/>
          </a:xfrm>
          <a:prstGeom prst="roundRect">
            <a:avLst/>
          </a:prstGeom>
          <a:solidFill>
            <a:srgbClr val="4AC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Вариативность образовательных программ с учетом индивидуального запроса</a:t>
            </a:r>
          </a:p>
        </p:txBody>
      </p:sp>
      <p:sp>
        <p:nvSpPr>
          <p:cNvPr id="57" name="Скругленный прямоугольник 56">
            <a:extLst>
              <a:ext uri="{FF2B5EF4-FFF2-40B4-BE49-F238E27FC236}">
                <a16:creationId xmlns="" xmlns:a16="http://schemas.microsoft.com/office/drawing/2014/main" id="{4F574188-7C93-0242-A15D-66BB9B1B82CB}"/>
              </a:ext>
            </a:extLst>
          </p:cNvPr>
          <p:cNvSpPr/>
          <p:nvPr/>
        </p:nvSpPr>
        <p:spPr>
          <a:xfrm>
            <a:off x="223439" y="3389571"/>
            <a:ext cx="1810614" cy="825771"/>
          </a:xfrm>
          <a:prstGeom prst="roundRect">
            <a:avLst/>
          </a:prstGeom>
          <a:solidFill>
            <a:srgbClr val="4AC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 на развитие функциональной грамотности</a:t>
            </a:r>
          </a:p>
        </p:txBody>
      </p:sp>
      <p:sp>
        <p:nvSpPr>
          <p:cNvPr id="11" name="Прямоугольник с двумя скругленными противолежащими углами 10">
            <a:extLst>
              <a:ext uri="{FF2B5EF4-FFF2-40B4-BE49-F238E27FC236}">
                <a16:creationId xmlns="" xmlns:a16="http://schemas.microsoft.com/office/drawing/2014/main" id="{E031943F-98D2-B14F-9CB1-4C8947B45307}"/>
              </a:ext>
            </a:extLst>
          </p:cNvPr>
          <p:cNvSpPr/>
          <p:nvPr/>
        </p:nvSpPr>
        <p:spPr>
          <a:xfrm>
            <a:off x="6711057" y="2628644"/>
            <a:ext cx="5385801" cy="4118166"/>
          </a:xfrm>
          <a:prstGeom prst="round2DiagRect">
            <a:avLst/>
          </a:prstGeom>
          <a:noFill/>
          <a:ln>
            <a:solidFill>
              <a:srgbClr val="4B3E9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6" name="Picture 4" descr="C:\Users\Student-160\Downloads\qr-code (5).png">
            <a:extLst>
              <a:ext uri="{FF2B5EF4-FFF2-40B4-BE49-F238E27FC236}">
                <a16:creationId xmlns="" xmlns:a16="http://schemas.microsoft.com/office/drawing/2014/main" id="{F91BBA8B-B18F-2A4B-942D-18AEB6213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3499" y="5695283"/>
            <a:ext cx="1035519" cy="103551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8"/>
          <p:cNvGrpSpPr/>
          <p:nvPr/>
        </p:nvGrpSpPr>
        <p:grpSpPr>
          <a:xfrm>
            <a:off x="6719550" y="2239948"/>
            <a:ext cx="5385907" cy="397060"/>
            <a:chOff x="6702351" y="2329957"/>
            <a:chExt cx="5385907" cy="39706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8513635" y="2414968"/>
              <a:ext cx="275744" cy="177800"/>
            </a:xfrm>
            <a:prstGeom prst="rect">
              <a:avLst/>
            </a:prstGeom>
            <a:solidFill>
              <a:srgbClr val="C7A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0347781" y="2422514"/>
              <a:ext cx="275744" cy="177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702351" y="2418926"/>
              <a:ext cx="275744" cy="177800"/>
            </a:xfrm>
            <a:prstGeom prst="rect">
              <a:avLst/>
            </a:prstGeom>
            <a:solidFill>
              <a:srgbClr val="BDE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33811" y="2329957"/>
              <a:ext cx="1678869" cy="388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ru-RU" sz="9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обязательное введение обновленного ФГОС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741618" y="2338321"/>
              <a:ext cx="1577523" cy="388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ru-RU" sz="9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опережающее введение </a:t>
              </a:r>
            </a:p>
            <a:p>
              <a:pPr>
                <a:lnSpc>
                  <a:spcPct val="107000"/>
                </a:lnSpc>
              </a:pPr>
              <a:r>
                <a:rPr lang="ru-RU" sz="9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ФГОС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623525" y="2338321"/>
              <a:ext cx="1464733" cy="388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ru-RU" sz="9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введение ФГОС </a:t>
              </a:r>
            </a:p>
            <a:p>
              <a:pPr>
                <a:lnSpc>
                  <a:spcPct val="107000"/>
                </a:lnSpc>
              </a:pPr>
              <a:r>
                <a:rPr lang="ru-RU" sz="9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по мере  готовности 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737520" y="4793794"/>
            <a:ext cx="1567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08846" y="2947312"/>
            <a:ext cx="2221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всех первый урок </a:t>
            </a:r>
            <a:br>
              <a:rPr lang="ru-RU" sz="800" b="1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b="1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понедельник</a:t>
            </a:r>
          </a:p>
        </p:txBody>
      </p:sp>
    </p:spTree>
    <p:extLst>
      <p:ext uri="{BB962C8B-B14F-4D97-AF65-F5344CB8AC3E}">
        <p14:creationId xmlns:p14="http://schemas.microsoft.com/office/powerpoint/2010/main" xmlns="" val="215797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C2B8F8F-5642-2F41-8438-2F3DB931A6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9597"/>
          <a:stretch/>
        </p:blipFill>
        <p:spPr>
          <a:xfrm>
            <a:off x="0" y="-1"/>
            <a:ext cx="12192000" cy="521209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5C1F0B-534B-8544-BD8F-6EB9CEABF997}"/>
              </a:ext>
            </a:extLst>
          </p:cNvPr>
          <p:cNvSpPr txBox="1"/>
          <p:nvPr/>
        </p:nvSpPr>
        <p:spPr>
          <a:xfrm>
            <a:off x="32073" y="14728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ЛИЧНОСТИ РЕБЕНКА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020B8B-BEF7-964F-95C9-F5B3B902FDD2}"/>
              </a:ext>
            </a:extLst>
          </p:cNvPr>
          <p:cNvSpPr txBox="1"/>
          <p:nvPr/>
        </p:nvSpPr>
        <p:spPr>
          <a:xfrm>
            <a:off x="8097759" y="771626"/>
            <a:ext cx="2945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ПРОФОРИЕНТАЦИЯ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BCB9244-0952-0941-BFEF-F39F38D9A262}"/>
              </a:ext>
            </a:extLst>
          </p:cNvPr>
          <p:cNvSpPr txBox="1"/>
          <p:nvPr/>
        </p:nvSpPr>
        <p:spPr>
          <a:xfrm>
            <a:off x="755127" y="3886003"/>
            <a:ext cx="2714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с двумя усеченными противолежащими углами 47">
            <a:extLst>
              <a:ext uri="{FF2B5EF4-FFF2-40B4-BE49-F238E27FC236}">
                <a16:creationId xmlns:a16="http://schemas.microsoft.com/office/drawing/2014/main" xmlns="" id="{4FDF5BCD-6C81-0D47-B4A8-0CF800968F29}"/>
              </a:ext>
            </a:extLst>
          </p:cNvPr>
          <p:cNvSpPr/>
          <p:nvPr/>
        </p:nvSpPr>
        <p:spPr>
          <a:xfrm>
            <a:off x="568280" y="562921"/>
            <a:ext cx="4082968" cy="6035999"/>
          </a:xfrm>
          <a:prstGeom prst="snip2DiagRect">
            <a:avLst>
              <a:gd name="adj1" fmla="val 302"/>
              <a:gd name="adj2" fmla="val 14984"/>
            </a:avLst>
          </a:prstGeom>
          <a:solidFill>
            <a:srgbClr val="195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4EC3E578-D722-5E46-A4A0-88EA390F939A}"/>
              </a:ext>
            </a:extLst>
          </p:cNvPr>
          <p:cNvSpPr txBox="1"/>
          <p:nvPr/>
        </p:nvSpPr>
        <p:spPr>
          <a:xfrm>
            <a:off x="1014207" y="3886252"/>
            <a:ext cx="2714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E:\Ноутбук\Документы\раб стол\новоселова\Исход\2022\Поднятие флага\IMG_4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2802" y="593962"/>
            <a:ext cx="2798598" cy="1865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E:\Ноутбук\Документы\раб стол\новоселова\Исход\2022\Поднятие флага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7171" y="2278910"/>
            <a:ext cx="3000990" cy="2000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https://downloader.disk.yandex.ru/preview/e0431ae00da0d458bffd56aa7d0b9d0d130f6aa403b3ab0eada442a815939443/63079a51/cxRhMu8HftqOGkHMSs0x4FGrDNMkXkIKAdiaZrDZs2y4ahrkk8gdg6uvjg5naxwy9N9dWuyv71Ze6CeFyx1iSw%3D%3D?uid=0&amp;filename=1.jpg&amp;disposition=inline&amp;hash=&amp;limit=0&amp;content_type=image%2Fjpeg&amp;owner_uid=0&amp;tknv=v2&amp;size=1920x9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1683" y="4219956"/>
            <a:ext cx="3909501" cy="2217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804672" y="1024129"/>
            <a:ext cx="3429000" cy="14773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Торжественное поднятие  под гимн флага Российской Федерации 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с апреля 2022 года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9912" y="2813305"/>
            <a:ext cx="342900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Установлены флагштоки  в 100% школ района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7448" y="4328161"/>
            <a:ext cx="3429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Строгое соблюдение Стандарта Церемониала 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54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36346F39-526C-F443-9D33-866331D54C80}"/>
              </a:ext>
            </a:extLst>
          </p:cNvPr>
          <p:cNvSpPr/>
          <p:nvPr/>
        </p:nvSpPr>
        <p:spPr>
          <a:xfrm>
            <a:off x="8117849" y="4113380"/>
            <a:ext cx="3911883" cy="221720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E7C0868-4C43-D748-BAD6-F82C4379C2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6925"/>
          <a:stretch/>
        </p:blipFill>
        <p:spPr>
          <a:xfrm>
            <a:off x="0" y="-1"/>
            <a:ext cx="12192000" cy="821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5070" y="9855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ДОЛЖНОСТИ СОВЕТНИКА ДИРЕКТОРА ПО ВОСПИТАНИЮ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ВЗАИМОДЕЙСТВИЮ С ОБЩЕСТВЕННЫМИ ОРГАНИЗАЦИЯМИ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957627224"/>
              </p:ext>
            </p:extLst>
          </p:nvPr>
        </p:nvGraphicFramePr>
        <p:xfrm>
          <a:off x="1599937" y="2173136"/>
          <a:ext cx="6887839" cy="4402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1319728"/>
            <a:ext cx="12192000" cy="42396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195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ВОСПИТАНИЯ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623" y="848283"/>
            <a:ext cx="12002409" cy="425487"/>
          </a:xfrm>
          <a:prstGeom prst="roundRect">
            <a:avLst/>
          </a:prstGeom>
          <a:ln>
            <a:solidFill>
              <a:srgbClr val="195CD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комплексное развитие личности каждого ребенка с учетом формирования патриотических и нравственных ценностей</a:t>
            </a:r>
          </a:p>
        </p:txBody>
      </p:sp>
      <p:grpSp>
        <p:nvGrpSpPr>
          <p:cNvPr id="3" name="Группа 8">
            <a:extLst>
              <a:ext uri="{FF2B5EF4-FFF2-40B4-BE49-F238E27FC236}">
                <a16:creationId xmlns:a16="http://schemas.microsoft.com/office/drawing/2014/main" xmlns="" id="{FAFDA9DA-0C8D-C84A-BD7D-7876FFF1F923}"/>
              </a:ext>
            </a:extLst>
          </p:cNvPr>
          <p:cNvGrpSpPr/>
          <p:nvPr/>
        </p:nvGrpSpPr>
        <p:grpSpPr>
          <a:xfrm>
            <a:off x="350474" y="2052139"/>
            <a:ext cx="2830936" cy="4603046"/>
            <a:chOff x="3695202" y="2036351"/>
            <a:chExt cx="2830936" cy="4603046"/>
          </a:xfrm>
        </p:grpSpPr>
        <p:sp>
          <p:nvSpPr>
            <p:cNvPr id="11" name="Круговая стрелка 10">
              <a:extLst>
                <a:ext uri="{FF2B5EF4-FFF2-40B4-BE49-F238E27FC236}">
                  <a16:creationId xmlns:a16="http://schemas.microsoft.com/office/drawing/2014/main" xmlns="" id="{870F9853-28B3-E746-B314-32083F44B68B}"/>
                </a:ext>
              </a:extLst>
            </p:cNvPr>
            <p:cNvSpPr/>
            <p:nvPr/>
          </p:nvSpPr>
          <p:spPr>
            <a:xfrm>
              <a:off x="4310569" y="2036351"/>
              <a:ext cx="2215569" cy="2215906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rgbClr val="195CD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xmlns="" id="{D568B6BD-DDAC-BE40-BF6D-C6E298CC67F1}"/>
                </a:ext>
              </a:extLst>
            </p:cNvPr>
            <p:cNvSpPr/>
            <p:nvPr/>
          </p:nvSpPr>
          <p:spPr>
            <a:xfrm>
              <a:off x="4855443" y="2749947"/>
              <a:ext cx="1175989" cy="615427"/>
            </a:xfrm>
            <a:custGeom>
              <a:avLst/>
              <a:gdLst>
                <a:gd name="connsiteX0" fmla="*/ 0 w 1231149"/>
                <a:gd name="connsiteY0" fmla="*/ 0 h 615427"/>
                <a:gd name="connsiteX1" fmla="*/ 1231149 w 1231149"/>
                <a:gd name="connsiteY1" fmla="*/ 0 h 615427"/>
                <a:gd name="connsiteX2" fmla="*/ 1231149 w 1231149"/>
                <a:gd name="connsiteY2" fmla="*/ 615427 h 615427"/>
                <a:gd name="connsiteX3" fmla="*/ 0 w 1231149"/>
                <a:gd name="connsiteY3" fmla="*/ 615427 h 615427"/>
                <a:gd name="connsiteX4" fmla="*/ 0 w 1231149"/>
                <a:gd name="connsiteY4" fmla="*/ 0 h 61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149" h="615427">
                  <a:moveTo>
                    <a:pt x="0" y="0"/>
                  </a:moveTo>
                  <a:lnTo>
                    <a:pt x="1231149" y="0"/>
                  </a:lnTo>
                  <a:lnTo>
                    <a:pt x="1231149" y="615427"/>
                  </a:lnTo>
                  <a:lnTo>
                    <a:pt x="0" y="61542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Вожатый, педагог-организатор, педагог</a:t>
              </a:r>
            </a:p>
          </p:txBody>
        </p:sp>
        <p:sp>
          <p:nvSpPr>
            <p:cNvPr id="14" name="Shape 13">
              <a:extLst>
                <a:ext uri="{FF2B5EF4-FFF2-40B4-BE49-F238E27FC236}">
                  <a16:creationId xmlns:a16="http://schemas.microsoft.com/office/drawing/2014/main" xmlns="" id="{8D86DC4B-7395-C446-A3B8-3F1ADE9C7AF1}"/>
                </a:ext>
              </a:extLst>
            </p:cNvPr>
            <p:cNvSpPr/>
            <p:nvPr/>
          </p:nvSpPr>
          <p:spPr>
            <a:xfrm>
              <a:off x="3695202" y="3309553"/>
              <a:ext cx="2215569" cy="2215906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rgbClr val="00A97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xmlns="" id="{DFEB4269-E304-0D4B-9EE8-58F68F411A3B}"/>
                </a:ext>
              </a:extLst>
            </p:cNvPr>
            <p:cNvSpPr/>
            <p:nvPr/>
          </p:nvSpPr>
          <p:spPr>
            <a:xfrm>
              <a:off x="4187412" y="4116928"/>
              <a:ext cx="1231149" cy="615427"/>
            </a:xfrm>
            <a:custGeom>
              <a:avLst/>
              <a:gdLst>
                <a:gd name="connsiteX0" fmla="*/ 0 w 1231149"/>
                <a:gd name="connsiteY0" fmla="*/ 0 h 615427"/>
                <a:gd name="connsiteX1" fmla="*/ 1231149 w 1231149"/>
                <a:gd name="connsiteY1" fmla="*/ 0 h 615427"/>
                <a:gd name="connsiteX2" fmla="*/ 1231149 w 1231149"/>
                <a:gd name="connsiteY2" fmla="*/ 615427 h 615427"/>
                <a:gd name="connsiteX3" fmla="*/ 0 w 1231149"/>
                <a:gd name="connsiteY3" fmla="*/ 615427 h 615427"/>
                <a:gd name="connsiteX4" fmla="*/ 0 w 1231149"/>
                <a:gd name="connsiteY4" fmla="*/ 0 h 61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149" h="615427">
                  <a:moveTo>
                    <a:pt x="0" y="0"/>
                  </a:moveTo>
                  <a:lnTo>
                    <a:pt x="1231149" y="0"/>
                  </a:lnTo>
                  <a:lnTo>
                    <a:pt x="1231149" y="615427"/>
                  </a:lnTo>
                  <a:lnTo>
                    <a:pt x="0" y="61542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b="1" kern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Федеральный конкурс «Навигаторы детства»</a:t>
              </a:r>
            </a:p>
          </p:txBody>
        </p:sp>
        <p:sp>
          <p:nvSpPr>
            <p:cNvPr id="17" name="Арка 16">
              <a:extLst>
                <a:ext uri="{FF2B5EF4-FFF2-40B4-BE49-F238E27FC236}">
                  <a16:creationId xmlns:a16="http://schemas.microsoft.com/office/drawing/2014/main" xmlns="" id="{4105C021-CF0F-0A4F-A97E-8B5921DF7395}"/>
                </a:ext>
              </a:extLst>
            </p:cNvPr>
            <p:cNvSpPr/>
            <p:nvPr/>
          </p:nvSpPr>
          <p:spPr>
            <a:xfrm>
              <a:off x="4468259" y="4735117"/>
              <a:ext cx="1903517" cy="1904280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195CD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xmlns="" id="{2579D810-0C4B-8949-BCEA-8DF3EA7E5463}"/>
                </a:ext>
              </a:extLst>
            </p:cNvPr>
            <p:cNvSpPr/>
            <p:nvPr/>
          </p:nvSpPr>
          <p:spPr>
            <a:xfrm>
              <a:off x="4802986" y="5319723"/>
              <a:ext cx="1231149" cy="615427"/>
            </a:xfrm>
            <a:custGeom>
              <a:avLst/>
              <a:gdLst>
                <a:gd name="connsiteX0" fmla="*/ 0 w 1231149"/>
                <a:gd name="connsiteY0" fmla="*/ 0 h 615427"/>
                <a:gd name="connsiteX1" fmla="*/ 1231149 w 1231149"/>
                <a:gd name="connsiteY1" fmla="*/ 0 h 615427"/>
                <a:gd name="connsiteX2" fmla="*/ 1231149 w 1231149"/>
                <a:gd name="connsiteY2" fmla="*/ 615427 h 615427"/>
                <a:gd name="connsiteX3" fmla="*/ 0 w 1231149"/>
                <a:gd name="connsiteY3" fmla="*/ 615427 h 615427"/>
                <a:gd name="connsiteX4" fmla="*/ 0 w 1231149"/>
                <a:gd name="connsiteY4" fmla="*/ 0 h 61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149" h="615427">
                  <a:moveTo>
                    <a:pt x="0" y="0"/>
                  </a:moveTo>
                  <a:lnTo>
                    <a:pt x="1231149" y="0"/>
                  </a:lnTo>
                  <a:lnTo>
                    <a:pt x="1231149" y="615427"/>
                  </a:lnTo>
                  <a:lnTo>
                    <a:pt x="0" y="61542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Советник директора по воспитанию и взаимодействию с детскими общественными объединениями</a:t>
              </a:r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>
            <a:off x="2376881" y="6641676"/>
            <a:ext cx="2306972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290438" y="5818155"/>
            <a:ext cx="1362690" cy="11185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>
            <a:off x="4662821" y="5832540"/>
            <a:ext cx="376117" cy="379184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 flipH="1">
            <a:off x="4667740" y="6218478"/>
            <a:ext cx="376117" cy="409690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3035973" y="5905691"/>
            <a:ext cx="1792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0,5 или 0,75 или 1 ставка</a:t>
            </a:r>
          </a:p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(в зависимости от численности обучающихся в ОО) + ФГБУ «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Росдетцентр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37493" y="1789647"/>
            <a:ext cx="5383282" cy="2000548"/>
          </a:xfrm>
          <a:prstGeom prst="rect">
            <a:avLst/>
          </a:prstGeom>
          <a:solidFill>
            <a:srgbClr val="4B3E96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ставок советников в штатное расписание </a:t>
            </a: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всех 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общеобразовательных </a:t>
            </a: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организациях с 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сентября 2022 </a:t>
            </a:r>
            <a:b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внесение изменений в нормативные акты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прохождения КПК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Осознанное участие 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очередном этапе конкурса </a:t>
            </a: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«Навигаторы детства» 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ноябре 2022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Актуализация рабочих программ воспитания, разработка и утверждение календарных планов воспитательной работы с учетом федеральной рамки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центра детских инициатив во всех общеобразовательных </a:t>
            </a:r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организациях </a:t>
            </a: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декабрь 2022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первичных отделений российского движения детей и молодежи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CABAFAC-90D2-6A48-936D-F8BD53571FD3}"/>
              </a:ext>
            </a:extLst>
          </p:cNvPr>
          <p:cNvSpPr txBox="1"/>
          <p:nvPr/>
        </p:nvSpPr>
        <p:spPr>
          <a:xfrm>
            <a:off x="8235100" y="4094291"/>
            <a:ext cx="3875814" cy="22852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t" anchorCtr="0">
            <a:noAutofit/>
          </a:bodyPr>
          <a:lstStyle/>
          <a:p>
            <a:pPr lvl="0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ИНСТРУМЕНТЫ: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Рабочие </a:t>
            </a:r>
            <a:r>
              <a:rPr lang="ru-RU" sz="1100" kern="1200" dirty="0">
                <a:latin typeface="Arial" panose="020B0604020202020204" pitchFamily="34" charset="0"/>
                <a:cs typeface="Arial" panose="020B0604020202020204" pitchFamily="34" charset="0"/>
              </a:rPr>
              <a:t>программы воспитания и календарный планы: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инвариантные </a:t>
            </a:r>
            <a:r>
              <a:rPr lang="ru-RU" sz="1400" b="1" dirty="0">
                <a:solidFill>
                  <a:srgbClr val="195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единые модули программы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(федеральный и региональный компонент) </a:t>
            </a:r>
            <a:b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единые календарные планы ключевых мероприятий</a:t>
            </a:r>
          </a:p>
          <a:p>
            <a:pPr lvl="0"/>
            <a:endParaRPr lang="ru-RU" sz="1100" b="1" dirty="0">
              <a:solidFill>
                <a:srgbClr val="195C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100" kern="1200" dirty="0">
                <a:latin typeface="Arial" panose="020B0604020202020204" pitchFamily="34" charset="0"/>
                <a:cs typeface="Arial" panose="020B0604020202020204" pitchFamily="34" charset="0"/>
              </a:rPr>
              <a:t>Внеурочная деятельность: </a:t>
            </a:r>
            <a:r>
              <a:rPr lang="ru-RU" sz="1400" b="1" dirty="0">
                <a:solidFill>
                  <a:srgbClr val="195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b="1" kern="1200" dirty="0" smtClean="0">
                <a:solidFill>
                  <a:srgbClr val="195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азговор </a:t>
            </a:r>
            <a:r>
              <a:rPr lang="ru-RU" sz="1400" b="1" kern="1200" dirty="0">
                <a:solidFill>
                  <a:srgbClr val="195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важном</a:t>
            </a:r>
          </a:p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100" kern="1200" dirty="0">
                <a:latin typeface="Arial" panose="020B0604020202020204" pitchFamily="34" charset="0"/>
                <a:cs typeface="Arial" panose="020B0604020202020204" pitchFamily="34" charset="0"/>
              </a:rPr>
              <a:t>Предметно-пространственная среда: </a:t>
            </a:r>
            <a:r>
              <a:rPr lang="ru-RU" sz="1400" b="1" kern="1200" dirty="0">
                <a:solidFill>
                  <a:srgbClr val="195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детских инициатив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4917E0F-143C-BE49-B7A7-02EBA952EA5E}"/>
              </a:ext>
            </a:extLst>
          </p:cNvPr>
          <p:cNvSpPr txBox="1"/>
          <p:nvPr/>
        </p:nvSpPr>
        <p:spPr>
          <a:xfrm>
            <a:off x="6844267" y="1803804"/>
            <a:ext cx="2084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18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3554" y="1799211"/>
            <a:ext cx="2620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ОТБОР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97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9C2B8F8F-5642-2F41-8438-2F3DB931A6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266"/>
          <a:stretch/>
        </p:blipFill>
        <p:spPr>
          <a:xfrm>
            <a:off x="0" y="-9626"/>
            <a:ext cx="12192000" cy="555189"/>
          </a:xfrm>
          <a:prstGeom prst="rect">
            <a:avLst/>
          </a:prstGeom>
          <a:ln>
            <a:noFill/>
          </a:ln>
        </p:spPr>
      </p:pic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xmlns="" val="3784578253"/>
              </p:ext>
            </p:extLst>
          </p:nvPr>
        </p:nvGraphicFramePr>
        <p:xfrm>
          <a:off x="-851706" y="3103901"/>
          <a:ext cx="6912833" cy="3624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7748" y="4354334"/>
            <a:ext cx="1462601" cy="152722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623850">
            <a:off x="2750778" y="4842057"/>
            <a:ext cx="1626797" cy="1158493"/>
          </a:xfrm>
          <a:prstGeom prst="rect">
            <a:avLst/>
          </a:prstGeom>
        </p:spPr>
      </p:pic>
      <p:cxnSp>
        <p:nvCxnSpPr>
          <p:cNvPr id="23" name="Прямая со стрелкой 22"/>
          <p:cNvCxnSpPr>
            <a:cxnSpLocks/>
          </p:cNvCxnSpPr>
          <p:nvPr/>
        </p:nvCxnSpPr>
        <p:spPr>
          <a:xfrm flipH="1">
            <a:off x="2442754" y="5192699"/>
            <a:ext cx="1359302" cy="61348"/>
          </a:xfrm>
          <a:prstGeom prst="straightConnector1">
            <a:avLst/>
          </a:prstGeom>
          <a:noFill/>
          <a:ln w="38100" cap="flat" cmpd="sng" algn="ctr">
            <a:solidFill>
              <a:srgbClr val="756CCD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729737" flipH="1" flipV="1">
            <a:off x="989166" y="4862458"/>
            <a:ext cx="1018332" cy="72518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8038" y="4597719"/>
            <a:ext cx="228376" cy="228376"/>
          </a:xfrm>
          <a:prstGeom prst="rect">
            <a:avLst/>
          </a:prstGeom>
        </p:spPr>
      </p:pic>
      <p:cxnSp>
        <p:nvCxnSpPr>
          <p:cNvPr id="26" name="Прямая со стрелкой 25"/>
          <p:cNvCxnSpPr/>
          <p:nvPr/>
        </p:nvCxnSpPr>
        <p:spPr>
          <a:xfrm flipH="1">
            <a:off x="2362039" y="4742830"/>
            <a:ext cx="443243" cy="404758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7" name="Прямая со стрелкой 26"/>
          <p:cNvCxnSpPr/>
          <p:nvPr/>
        </p:nvCxnSpPr>
        <p:spPr>
          <a:xfrm flipH="1" flipV="1">
            <a:off x="2442753" y="5419959"/>
            <a:ext cx="925544" cy="248041"/>
          </a:xfrm>
          <a:prstGeom prst="straightConnector1">
            <a:avLst/>
          </a:prstGeom>
          <a:noFill/>
          <a:ln w="38100" cap="flat" cmpd="sng" algn="ctr">
            <a:solidFill>
              <a:srgbClr val="756CCD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8" name="Прямая со стрелкой 27"/>
          <p:cNvCxnSpPr>
            <a:cxnSpLocks/>
          </p:cNvCxnSpPr>
          <p:nvPr/>
        </p:nvCxnSpPr>
        <p:spPr>
          <a:xfrm flipH="1">
            <a:off x="1432723" y="5311287"/>
            <a:ext cx="668090" cy="67537"/>
          </a:xfrm>
          <a:prstGeom prst="straightConnector1">
            <a:avLst/>
          </a:prstGeom>
          <a:noFill/>
          <a:ln w="38100" cap="flat" cmpd="sng" algn="ctr">
            <a:solidFill>
              <a:srgbClr val="756CCD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 rot="16200000">
            <a:off x="-1304714" y="4874061"/>
            <a:ext cx="3395937" cy="307777"/>
          </a:xfrm>
          <a:prstGeom prst="rect">
            <a:avLst/>
          </a:prstGeom>
          <a:solidFill>
            <a:srgbClr val="4B3E96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СЕКТОР ЭКОНОМИКИ РЕГИОНА</a:t>
            </a:r>
          </a:p>
        </p:txBody>
      </p:sp>
      <p:cxnSp>
        <p:nvCxnSpPr>
          <p:cNvPr id="53" name="Соединительная линия уступом 52"/>
          <p:cNvCxnSpPr>
            <a:endCxn id="29" idx="0"/>
          </p:cNvCxnSpPr>
          <p:nvPr/>
        </p:nvCxnSpPr>
        <p:spPr>
          <a:xfrm rot="16200000" flipH="1" flipV="1">
            <a:off x="3982110" y="1390137"/>
            <a:ext cx="336363" cy="3091163"/>
          </a:xfrm>
          <a:prstGeom prst="bentConnector3">
            <a:avLst>
              <a:gd name="adj1" fmla="val 4135"/>
            </a:avLst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7" name="Соединительная линия уступом 56"/>
          <p:cNvCxnSpPr>
            <a:endCxn id="29" idx="2"/>
          </p:cNvCxnSpPr>
          <p:nvPr/>
        </p:nvCxnSpPr>
        <p:spPr>
          <a:xfrm rot="10800000" flipV="1">
            <a:off x="2604710" y="4826094"/>
            <a:ext cx="2564016" cy="1902653"/>
          </a:xfrm>
          <a:prstGeom prst="bentConnector4">
            <a:avLst>
              <a:gd name="adj1" fmla="val -30"/>
              <a:gd name="adj2" fmla="val 103197"/>
            </a:avLst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220707" y="2787948"/>
            <a:ext cx="3087194" cy="1651516"/>
          </a:xfrm>
          <a:prstGeom prst="wedgeRoundRectCallout">
            <a:avLst>
              <a:gd name="adj1" fmla="val -63244"/>
              <a:gd name="adj2" fmla="val -24230"/>
              <a:gd name="adj3" fmla="val 16667"/>
            </a:avLst>
          </a:prstGeom>
          <a:ln>
            <a:solidFill>
              <a:srgbClr val="4B3E9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200" b="1" dirty="0">
              <a:solidFill>
                <a:srgbClr val="4B3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4B3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КОМПЛЕКСНОСТЬ </a:t>
            </a:r>
            <a:r>
              <a:rPr lang="ru-RU" sz="1200" b="1" dirty="0">
                <a:solidFill>
                  <a:srgbClr val="4B3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РЕЗУЛЬТАТА</a:t>
            </a:r>
          </a:p>
          <a:p>
            <a:pPr algn="ctr"/>
            <a:endParaRPr lang="ru-RU" sz="1200" b="1" dirty="0">
              <a:solidFill>
                <a:srgbClr val="4B3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вариативности возможностей профессионального развития на основе сформированного комплексного результата</a:t>
            </a:r>
          </a:p>
          <a:p>
            <a:endParaRPr lang="ru-RU" sz="11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37912" y="2238067"/>
            <a:ext cx="5847420" cy="476726"/>
          </a:xfrm>
          <a:prstGeom prst="wedgeRoundRectCallout">
            <a:avLst>
              <a:gd name="adj1" fmla="val -31295"/>
              <a:gd name="adj2" fmla="val 267123"/>
              <a:gd name="adj3" fmla="val 16667"/>
            </a:avLst>
          </a:prstGeom>
          <a:ln>
            <a:solidFill>
              <a:srgbClr val="4B3E9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dirty="0">
                <a:solidFill>
                  <a:srgbClr val="484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развития элементов кластера до эталонного уровня качества посредством эффективной реализации управленческого цикла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48409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" y="118222"/>
            <a:ext cx="12191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ЕДИНОЕ ОБРАЗОВАТЕЛЬНОЕ</a:t>
            </a:r>
            <a:r>
              <a:rPr kumimoji="0" lang="ru-RU" sz="1600" b="1" i="0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ПРОСТРАНСТВО – </a:t>
            </a:r>
            <a:r>
              <a:rPr kumimoji="0" lang="ru-RU" sz="1600" b="1" i="0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ЭКОСИСТЕМА </a:t>
            </a:r>
            <a:r>
              <a:rPr kumimoji="0" lang="ru-RU" sz="1600" b="1" i="0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КОМПЛЕКСНОГО РАЗВИТИЯ ЛИЧНОСТИ</a:t>
            </a:r>
            <a:endParaRPr kumimoji="0" lang="ru-RU" sz="1600" b="1" i="0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37912" y="625333"/>
            <a:ext cx="11785993" cy="487938"/>
          </a:xfrm>
          <a:prstGeom prst="roundRect">
            <a:avLst/>
          </a:prstGeom>
          <a:ln>
            <a:solidFill>
              <a:srgbClr val="4B3E9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«…Ключевая задача: построение экономики, обладающей полным технологическим, производственным, кадровым и научным потенциалом и суверенитетом…»</a:t>
            </a:r>
          </a:p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Президент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РФ В.В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Путин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пленарное заседание Петербургского международного экономического форума 17 июня 2022 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14861" y="3675093"/>
            <a:ext cx="2651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kern="0" dirty="0">
                <a:solidFill>
                  <a:srgbClr val="484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Образовательный кластер – </a:t>
            </a:r>
          </a:p>
          <a:p>
            <a:pPr algn="ctr"/>
            <a:r>
              <a:rPr lang="ru-RU" sz="1050" b="1" kern="0" dirty="0">
                <a:solidFill>
                  <a:srgbClr val="484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структурная единица экосистемы, </a:t>
            </a:r>
            <a:r>
              <a:rPr lang="ru-RU" sz="1050" b="1" kern="0" dirty="0" smtClean="0">
                <a:solidFill>
                  <a:srgbClr val="484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обеспечивающая </a:t>
            </a:r>
            <a:r>
              <a:rPr lang="ru-RU" sz="1050" b="1" kern="0" dirty="0">
                <a:solidFill>
                  <a:srgbClr val="484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b="1" kern="0" dirty="0">
                <a:solidFill>
                  <a:srgbClr val="4840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b="1" kern="0" dirty="0">
                <a:solidFill>
                  <a:srgbClr val="484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комплексность среды</a:t>
            </a:r>
          </a:p>
        </p:txBody>
      </p:sp>
      <p:cxnSp>
        <p:nvCxnSpPr>
          <p:cNvPr id="102" name="Соединительная линия уступом 101"/>
          <p:cNvCxnSpPr/>
          <p:nvPr/>
        </p:nvCxnSpPr>
        <p:spPr>
          <a:xfrm>
            <a:off x="5340739" y="5035131"/>
            <a:ext cx="5967162" cy="1749825"/>
          </a:xfrm>
          <a:prstGeom prst="bentConnector3">
            <a:avLst>
              <a:gd name="adj1" fmla="val 92"/>
            </a:avLst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Соединительная линия уступом 105"/>
          <p:cNvCxnSpPr/>
          <p:nvPr/>
        </p:nvCxnSpPr>
        <p:spPr>
          <a:xfrm>
            <a:off x="7866694" y="4391780"/>
            <a:ext cx="3441207" cy="771356"/>
          </a:xfrm>
          <a:prstGeom prst="bentConnector3">
            <a:avLst>
              <a:gd name="adj1" fmla="val -219"/>
            </a:avLst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Скругленный прямоугольник 132"/>
          <p:cNvSpPr/>
          <p:nvPr/>
        </p:nvSpPr>
        <p:spPr>
          <a:xfrm>
            <a:off x="7767990" y="5254048"/>
            <a:ext cx="3593181" cy="133485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бразовательный кластер</a:t>
            </a:r>
          </a:p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сектора экономики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региона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37913" y="1185874"/>
            <a:ext cx="11785992" cy="1023020"/>
          </a:xfrm>
          <a:prstGeom prst="rect">
            <a:avLst/>
          </a:prstGeom>
          <a:solidFill>
            <a:srgbClr val="4B3E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131706" y="1311879"/>
            <a:ext cx="2178003" cy="73977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rgbClr val="48409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4840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ЕДИНАЯ СИСТЕМА 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мониторинга эффективности образовательных систем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48409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933791" y="1311879"/>
            <a:ext cx="2090846" cy="73977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rgbClr val="48409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4840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ЕДИНАЯ СИСТЕМА 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оценки качества образования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48409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777820" y="1315462"/>
            <a:ext cx="2048473" cy="73977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rgbClr val="48409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4840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ЕДИНЫЕ ПОДХОДЫ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 формированию содержания образования и воспитания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42583" y="1315462"/>
            <a:ext cx="2128549" cy="73977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1050" b="1" kern="0" dirty="0">
                <a:solidFill>
                  <a:srgbClr val="484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ЕДИНЫЕ СТАНДАРТЫ </a:t>
            </a:r>
          </a:p>
          <a:p>
            <a:pPr lvl="0" algn="ctr">
              <a:defRPr/>
            </a:pPr>
            <a:r>
              <a:rPr lang="ru-RU" sz="1050" kern="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образовательного пространства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415897" y="1311879"/>
            <a:ext cx="2178003" cy="73977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rgbClr val="48409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4840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ЕДИНАЯ СИСТЕМА 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0" dirty="0">
                <a:latin typeface="Arial" panose="020B0604020202020204" pitchFamily="34" charset="0"/>
                <a:cs typeface="Arial" panose="020B0604020202020204" pitchFamily="34" charset="0"/>
              </a:rPr>
              <a:t>проектирования и с</a:t>
            </a:r>
            <a:r>
              <a:rPr kumimoji="0" lang="ru-RU" sz="105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опровождения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развития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48409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трелка углом 14"/>
          <p:cNvSpPr/>
          <p:nvPr/>
        </p:nvSpPr>
        <p:spPr>
          <a:xfrm rot="10800000">
            <a:off x="11025808" y="1867816"/>
            <a:ext cx="898094" cy="1834799"/>
          </a:xfrm>
          <a:prstGeom prst="bentArrow">
            <a:avLst/>
          </a:prstGeom>
          <a:solidFill>
            <a:srgbClr val="4B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68D74CF-1D17-DB4F-BAF3-BF29D51ABA4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2741" y="2583489"/>
            <a:ext cx="5581661" cy="3142717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02052A1A-9384-2043-8B92-2A30623385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0513" y="3784719"/>
            <a:ext cx="999109" cy="733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93617" y="6488668"/>
            <a:ext cx="27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95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b="1" dirty="0">
              <a:solidFill>
                <a:srgbClr val="195C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Двойная стрелка вверх/вниз 2"/>
          <p:cNvSpPr/>
          <p:nvPr/>
        </p:nvSpPr>
        <p:spPr>
          <a:xfrm>
            <a:off x="9235136" y="5543979"/>
            <a:ext cx="651212" cy="763078"/>
          </a:xfrm>
          <a:prstGeom prst="upDownArrow">
            <a:avLst/>
          </a:prstGeom>
          <a:solidFill>
            <a:srgbClr val="4B3E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984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Прямая соединительная линия 57"/>
          <p:cNvCxnSpPr/>
          <p:nvPr/>
        </p:nvCxnSpPr>
        <p:spPr>
          <a:xfrm flipH="1">
            <a:off x="3939198" y="2872083"/>
            <a:ext cx="272" cy="3298711"/>
          </a:xfrm>
          <a:prstGeom prst="line">
            <a:avLst/>
          </a:prstGeom>
          <a:ln w="12700">
            <a:solidFill>
              <a:srgbClr val="4B3E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3795915" y="3195881"/>
            <a:ext cx="143554" cy="0"/>
          </a:xfrm>
          <a:prstGeom prst="line">
            <a:avLst/>
          </a:prstGeom>
          <a:ln w="12700">
            <a:solidFill>
              <a:srgbClr val="4B3E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3792324" y="4067706"/>
            <a:ext cx="143554" cy="0"/>
          </a:xfrm>
          <a:prstGeom prst="line">
            <a:avLst/>
          </a:prstGeom>
          <a:ln w="12700">
            <a:solidFill>
              <a:srgbClr val="4B3E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3796977" y="4885998"/>
            <a:ext cx="143554" cy="0"/>
          </a:xfrm>
          <a:prstGeom prst="line">
            <a:avLst/>
          </a:prstGeom>
          <a:ln w="12700">
            <a:solidFill>
              <a:srgbClr val="4B3E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795915" y="5329559"/>
            <a:ext cx="143554" cy="0"/>
          </a:xfrm>
          <a:prstGeom prst="line">
            <a:avLst/>
          </a:prstGeom>
          <a:ln w="12700">
            <a:solidFill>
              <a:srgbClr val="4B3E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3792324" y="5750176"/>
            <a:ext cx="143554" cy="0"/>
          </a:xfrm>
          <a:prstGeom prst="line">
            <a:avLst/>
          </a:prstGeom>
          <a:ln w="12700">
            <a:solidFill>
              <a:srgbClr val="4B3E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3768404" y="6170794"/>
            <a:ext cx="143554" cy="0"/>
          </a:xfrm>
          <a:prstGeom prst="line">
            <a:avLst/>
          </a:prstGeom>
          <a:ln w="12700">
            <a:solidFill>
              <a:srgbClr val="4B3E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81"/>
          <p:cNvGrpSpPr/>
          <p:nvPr/>
        </p:nvGrpSpPr>
        <p:grpSpPr>
          <a:xfrm>
            <a:off x="129270" y="2872083"/>
            <a:ext cx="155747" cy="2078401"/>
            <a:chOff x="182538" y="2889839"/>
            <a:chExt cx="155747" cy="2078401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182538" y="2889839"/>
              <a:ext cx="0" cy="2078401"/>
            </a:xfrm>
            <a:prstGeom prst="line">
              <a:avLst/>
            </a:prstGeom>
            <a:ln w="12700">
              <a:solidFill>
                <a:srgbClr val="195CD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187849" y="3154680"/>
              <a:ext cx="128588" cy="0"/>
            </a:xfrm>
            <a:prstGeom prst="line">
              <a:avLst/>
            </a:prstGeom>
            <a:ln w="12700">
              <a:solidFill>
                <a:srgbClr val="195CD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187849" y="3604260"/>
              <a:ext cx="128588" cy="0"/>
            </a:xfrm>
            <a:prstGeom prst="line">
              <a:avLst/>
            </a:prstGeom>
            <a:ln w="12700">
              <a:solidFill>
                <a:srgbClr val="195CD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194988" y="4004949"/>
              <a:ext cx="128588" cy="0"/>
            </a:xfrm>
            <a:prstGeom prst="line">
              <a:avLst/>
            </a:prstGeom>
            <a:ln w="12700">
              <a:solidFill>
                <a:srgbClr val="195CD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209697" y="4462149"/>
              <a:ext cx="128588" cy="0"/>
            </a:xfrm>
            <a:prstGeom prst="line">
              <a:avLst/>
            </a:prstGeom>
            <a:ln w="12700">
              <a:solidFill>
                <a:srgbClr val="195CD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019499C4-B946-6A47-B0A4-1006084EAD89}"/>
              </a:ext>
            </a:extLst>
          </p:cNvPr>
          <p:cNvSpPr/>
          <p:nvPr/>
        </p:nvSpPr>
        <p:spPr>
          <a:xfrm>
            <a:off x="9194525" y="2292514"/>
            <a:ext cx="2881420" cy="1010849"/>
          </a:xfrm>
          <a:prstGeom prst="rect">
            <a:avLst/>
          </a:prstGeom>
          <a:solidFill>
            <a:srgbClr val="4B3E96"/>
          </a:solidFill>
          <a:ln>
            <a:solidFill>
              <a:srgbClr val="4B3E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2538" y="1759473"/>
            <a:ext cx="3669289" cy="713342"/>
          </a:xfrm>
          <a:prstGeom prst="rect">
            <a:avLst/>
          </a:prstGeom>
          <a:solidFill>
            <a:srgbClr val="4E81BD"/>
          </a:solidFill>
          <a:ln>
            <a:solidFill>
              <a:srgbClr val="4E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1F0FB769-F266-8841-B69F-BD19EC16D8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1586"/>
          <a:stretch/>
        </p:blipFill>
        <p:spPr>
          <a:xfrm>
            <a:off x="0" y="-473"/>
            <a:ext cx="12192000" cy="5770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4599" y="62660"/>
            <a:ext cx="56899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ФГИС «МОЯ ШКОЛА»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34766" y="1056541"/>
            <a:ext cx="2074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https://obrvrn.ru/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dt-edu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/fgis-my-shkola/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61689" y="1087105"/>
            <a:ext cx="1137020" cy="108829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036359" y="4306486"/>
            <a:ext cx="50653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4B3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Правительства РФ от 02.12.2021 N 3427-р</a:t>
            </a:r>
            <a:r>
              <a:rPr lang="en-US" sz="1200" b="1" dirty="0">
                <a:solidFill>
                  <a:srgbClr val="4B3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b="1" dirty="0">
                <a:solidFill>
                  <a:srgbClr val="4B3E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00" b="1" dirty="0">
                <a:solidFill>
                  <a:srgbClr val="4B3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стратегического направления в области цифровой трансформации образования, относящейся к сфере деятельности Министерства просвещения Российской Федерации»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06975" y="2377454"/>
            <a:ext cx="505008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4B3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Минпросвещения России от 30.06.2021 N 396</a:t>
            </a:r>
            <a:r>
              <a:rPr lang="en-US" sz="1200" b="1" dirty="0">
                <a:solidFill>
                  <a:srgbClr val="4B3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b="1" dirty="0">
                <a:solidFill>
                  <a:srgbClr val="4B3E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00" b="1" dirty="0">
                <a:solidFill>
                  <a:srgbClr val="4B3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создании федеральной государственной информационной системы </a:t>
            </a:r>
            <a:br>
              <a:rPr lang="ru-RU" sz="700" b="1" dirty="0">
                <a:solidFill>
                  <a:srgbClr val="4B3E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00" b="1" dirty="0">
                <a:solidFill>
                  <a:srgbClr val="4B3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просвещения России «Моя школа</a:t>
            </a:r>
            <a:r>
              <a:rPr lang="ru-RU" sz="700" b="1" dirty="0" smtClean="0">
                <a:solidFill>
                  <a:srgbClr val="4B3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700" b="1" dirty="0">
              <a:solidFill>
                <a:srgbClr val="4B3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37946" y="1456496"/>
            <a:ext cx="1725430" cy="263694"/>
          </a:xfrm>
          <a:prstGeom prst="roundRect">
            <a:avLst/>
          </a:prstGeom>
          <a:solidFill>
            <a:srgbClr val="4E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Юридические лица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25146" y="1456496"/>
            <a:ext cx="1666575" cy="263694"/>
          </a:xfrm>
          <a:prstGeom prst="roundRect">
            <a:avLst/>
          </a:prstGeom>
          <a:solidFill>
            <a:srgbClr val="4E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Физические лица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1606041" y="1756884"/>
            <a:ext cx="4800" cy="404842"/>
          </a:xfrm>
          <a:prstGeom prst="straightConnector1">
            <a:avLst/>
          </a:prstGeom>
          <a:ln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967451" y="583029"/>
            <a:ext cx="330610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4B3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НОРМАТИВНАЯ БАЗА</a:t>
            </a:r>
          </a:p>
          <a:p>
            <a:pPr algn="ctr"/>
            <a:r>
              <a:rPr lang="ru-RU" sz="1200" b="1" dirty="0">
                <a:solidFill>
                  <a:srgbClr val="4B3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УЧАСТНИКОВ АПРОБАЦИИ</a:t>
            </a:r>
          </a:p>
          <a:p>
            <a:pPr algn="ctr"/>
            <a:endParaRPr lang="ru-RU" sz="1400" b="1" dirty="0">
              <a:solidFill>
                <a:srgbClr val="4B3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2">
            <a:extLst>
              <a:ext uri="{FF2B5EF4-FFF2-40B4-BE49-F238E27FC236}">
                <a16:creationId xmlns="" xmlns:a16="http://schemas.microsoft.com/office/drawing/2014/main" id="{31850402-5D3B-BA40-ABDC-A542F139BC03}"/>
              </a:ext>
            </a:extLst>
          </p:cNvPr>
          <p:cNvGrpSpPr/>
          <p:nvPr/>
        </p:nvGrpSpPr>
        <p:grpSpPr>
          <a:xfrm>
            <a:off x="128588" y="2577849"/>
            <a:ext cx="3803929" cy="3736092"/>
            <a:chOff x="128588" y="3218533"/>
            <a:chExt cx="3803929" cy="3157747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28588" y="3218533"/>
              <a:ext cx="1991467" cy="263694"/>
            </a:xfrm>
            <a:prstGeom prst="roundRect">
              <a:avLst/>
            </a:prstGeom>
            <a:solidFill>
              <a:srgbClr val="195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Региональные составляющие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2156311" y="3225524"/>
              <a:ext cx="1776206" cy="263694"/>
            </a:xfrm>
            <a:prstGeom prst="roundRect">
              <a:avLst/>
            </a:prstGeom>
            <a:solidFill>
              <a:srgbClr val="4B3E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Федеральные составляющие</a:t>
              </a: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252143" y="3588851"/>
              <a:ext cx="1867913" cy="263694"/>
            </a:xfrm>
            <a:prstGeom prst="roundRect">
              <a:avLst/>
            </a:prstGeom>
            <a:solidFill>
              <a:srgbClr val="195CD3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ГИС «Образование ВО» (зачисление) </a:t>
              </a: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2156312" y="3588061"/>
              <a:ext cx="1632196" cy="263694"/>
            </a:xfrm>
            <a:prstGeom prst="roundRect">
              <a:avLst/>
            </a:prstGeom>
            <a:solidFill>
              <a:srgbClr val="4B3E9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ЕПГУ (подача заявлений)</a:t>
              </a: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252143" y="3956832"/>
              <a:ext cx="3536364" cy="263694"/>
            </a:xfrm>
            <a:prstGeom prst="roundRect">
              <a:avLst/>
            </a:prstGeom>
            <a:solidFill>
              <a:srgbClr val="195CD3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ГИС «Образование ВО» </a:t>
              </a:r>
              <a:br>
                <a:rPr lang="ru-RU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(учет контингента, реестра кадров) </a:t>
              </a: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259282" y="4316292"/>
              <a:ext cx="1860774" cy="263694"/>
            </a:xfrm>
            <a:prstGeom prst="roundRect">
              <a:avLst/>
            </a:prstGeom>
            <a:solidFill>
              <a:srgbClr val="195CD3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Личные кабинеты </a:t>
              </a: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2156311" y="4322309"/>
              <a:ext cx="1640961" cy="263694"/>
            </a:xfrm>
            <a:prstGeom prst="roundRect">
              <a:avLst/>
            </a:prstGeom>
            <a:solidFill>
              <a:srgbClr val="4B3E9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школ, СПО</a:t>
              </a: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258119" y="4678829"/>
              <a:ext cx="3541941" cy="263694"/>
            </a:xfrm>
            <a:prstGeom prst="roundRect">
              <a:avLst/>
            </a:prstGeom>
            <a:solidFill>
              <a:srgbClr val="195CD3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Типовые официальные сайты </a:t>
              </a:r>
              <a:br>
                <a:rPr lang="ru-RU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образовательных организаций</a:t>
              </a: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267450" y="5046930"/>
              <a:ext cx="3541941" cy="263694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rgbClr val="195CD3"/>
                </a:gs>
                <a:gs pos="0">
                  <a:srgbClr val="4B3E9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Электронные журналы, дневники</a:t>
              </a: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268649" y="5413836"/>
              <a:ext cx="3523281" cy="263694"/>
            </a:xfrm>
            <a:prstGeom prst="roundRect">
              <a:avLst/>
            </a:prstGeom>
            <a:solidFill>
              <a:srgbClr val="4B3E9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Облачное хранилище документов</a:t>
              </a: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273991" y="5772004"/>
              <a:ext cx="3523281" cy="263694"/>
            </a:xfrm>
            <a:prstGeom prst="roundRect">
              <a:avLst/>
            </a:prstGeom>
            <a:solidFill>
              <a:srgbClr val="4B3E9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Библиотека цифрового образовательного контента</a:t>
              </a: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267450" y="6112586"/>
              <a:ext cx="3523281" cy="263694"/>
            </a:xfrm>
            <a:prstGeom prst="roundRect">
              <a:avLst/>
            </a:prstGeom>
            <a:solidFill>
              <a:srgbClr val="4B3E9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ВКС (</a:t>
              </a:r>
              <a:r>
                <a:rPr lang="ru-RU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Сферум</a:t>
              </a:r>
              <a:r>
                <a:rPr lang="ru-RU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), чаты, социальные сети </a:t>
              </a:r>
            </a:p>
          </p:txBody>
        </p:sp>
      </p:grpSp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79793" y="3392618"/>
            <a:ext cx="2881420" cy="789645"/>
          </a:xfrm>
          <a:prstGeom prst="rect">
            <a:avLst/>
          </a:prstGeom>
        </p:spPr>
      </p:pic>
      <p:sp>
        <p:nvSpPr>
          <p:cNvPr id="47" name="Стрелка углом 46"/>
          <p:cNvSpPr/>
          <p:nvPr/>
        </p:nvSpPr>
        <p:spPr>
          <a:xfrm rot="5400000">
            <a:off x="9613392" y="1082968"/>
            <a:ext cx="587163" cy="1699032"/>
          </a:xfrm>
          <a:prstGeom prst="bentArrow">
            <a:avLst/>
          </a:prstGeom>
          <a:solidFill>
            <a:srgbClr val="4B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="" xmlns:a16="http://schemas.microsoft.com/office/drawing/2014/main" id="{CB92493B-2B95-B647-90D1-3B9A29319F0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87665" y="2839920"/>
          <a:ext cx="4927553" cy="1434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7422">
                  <a:extLst>
                    <a:ext uri="{9D8B030D-6E8A-4147-A177-3AD203B41FA5}">
                      <a16:colId xmlns="" xmlns:a16="http://schemas.microsoft.com/office/drawing/2014/main" val="761442037"/>
                    </a:ext>
                  </a:extLst>
                </a:gridCol>
                <a:gridCol w="270152">
                  <a:extLst>
                    <a:ext uri="{9D8B030D-6E8A-4147-A177-3AD203B41FA5}">
                      <a16:colId xmlns="" xmlns:a16="http://schemas.microsoft.com/office/drawing/2014/main" val="298325751"/>
                    </a:ext>
                  </a:extLst>
                </a:gridCol>
                <a:gridCol w="371270">
                  <a:extLst>
                    <a:ext uri="{9D8B030D-6E8A-4147-A177-3AD203B41FA5}">
                      <a16:colId xmlns="" xmlns:a16="http://schemas.microsoft.com/office/drawing/2014/main" val="1250158660"/>
                    </a:ext>
                  </a:extLst>
                </a:gridCol>
                <a:gridCol w="253144">
                  <a:extLst>
                    <a:ext uri="{9D8B030D-6E8A-4147-A177-3AD203B41FA5}">
                      <a16:colId xmlns="" xmlns:a16="http://schemas.microsoft.com/office/drawing/2014/main" val="776629854"/>
                    </a:ext>
                  </a:extLst>
                </a:gridCol>
                <a:gridCol w="226497">
                  <a:extLst>
                    <a:ext uri="{9D8B030D-6E8A-4147-A177-3AD203B41FA5}">
                      <a16:colId xmlns="" xmlns:a16="http://schemas.microsoft.com/office/drawing/2014/main" val="1598231159"/>
                    </a:ext>
                  </a:extLst>
                </a:gridCol>
                <a:gridCol w="239819">
                  <a:extLst>
                    <a:ext uri="{9D8B030D-6E8A-4147-A177-3AD203B41FA5}">
                      <a16:colId xmlns="" xmlns:a16="http://schemas.microsoft.com/office/drawing/2014/main" val="3524317380"/>
                    </a:ext>
                  </a:extLst>
                </a:gridCol>
                <a:gridCol w="226497">
                  <a:extLst>
                    <a:ext uri="{9D8B030D-6E8A-4147-A177-3AD203B41FA5}">
                      <a16:colId xmlns="" xmlns:a16="http://schemas.microsoft.com/office/drawing/2014/main" val="2182054523"/>
                    </a:ext>
                  </a:extLst>
                </a:gridCol>
                <a:gridCol w="902752">
                  <a:extLst>
                    <a:ext uri="{9D8B030D-6E8A-4147-A177-3AD203B41FA5}">
                      <a16:colId xmlns="" xmlns:a16="http://schemas.microsoft.com/office/drawing/2014/main" val="1123875749"/>
                    </a:ext>
                  </a:extLst>
                </a:gridCol>
              </a:tblGrid>
              <a:tr h="10372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  <a:endParaRPr lang="en-US" sz="60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9" marR="9229" marT="9229" marB="0" anchor="b">
                    <a:solidFill>
                      <a:srgbClr val="4B3E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</a:t>
                      </a:r>
                      <a:r>
                        <a:rPr lang="en-US" sz="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 fontAlgn="b"/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9" marR="9229" marT="9229" marB="0" anchor="b">
                    <a:solidFill>
                      <a:srgbClr val="4B3E9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Период, годы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9" marR="9229" marT="9229" marB="0" anchor="b">
                    <a:solidFill>
                      <a:srgbClr val="4B3E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Компонент ЦОС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9" marR="9229" marT="9229" marB="0" anchor="b">
                    <a:solidFill>
                      <a:srgbClr val="4B3E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6181"/>
                  </a:ext>
                </a:extLst>
              </a:tr>
              <a:tr h="103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9" marR="9229" marT="9229" marB="0" anchor="b">
                    <a:solidFill>
                      <a:srgbClr val="4B3E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9" marR="9229" marT="9229" marB="0" anchor="b">
                    <a:solidFill>
                      <a:srgbClr val="4B3E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9" marR="9229" marT="9229" marB="0" anchor="b">
                    <a:solidFill>
                      <a:srgbClr val="4B3E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9" marR="9229" marT="9229" marB="0" anchor="b">
                    <a:solidFill>
                      <a:srgbClr val="4B3E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9" marR="9229" marT="9229" marB="0" anchor="b">
                    <a:solidFill>
                      <a:srgbClr val="4B3E9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0715267"/>
                  </a:ext>
                </a:extLst>
              </a:tr>
              <a:tr h="49446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обучающихся, для которых созданы равные условия получения качественного образования </a:t>
                      </a:r>
                      <a:r>
                        <a:rPr lang="ru-RU" sz="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посредством </a:t>
                      </a:r>
                      <a:r>
                        <a:rPr 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предоставления доступа к федеральной информационно-сервисной платформе цифровой образовательной </a:t>
                      </a:r>
                      <a:r>
                        <a:rPr lang="ru-RU" sz="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среды</a:t>
                      </a:r>
                      <a:endParaRPr lang="en-US" sz="6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 algn="ctr" fontAlgn="b"/>
                      <a:endParaRPr lang="ru-RU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  <a:p>
                      <a:pPr algn="ctr" fontAlgn="b"/>
                      <a:endParaRPr lang="ru-RU" sz="6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  <a:p>
                      <a:pPr algn="ctr" fontAlgn="b"/>
                      <a:endParaRPr lang="ru-RU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  <a:p>
                      <a:pPr algn="ctr" fontAlgn="b"/>
                      <a:endParaRPr lang="ru-RU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  <a:p>
                      <a:pPr algn="ctr" fontAlgn="b"/>
                      <a:endParaRPr lang="ru-RU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9" marR="9229" marT="9229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ФГИС</a:t>
                      </a:r>
                      <a:br>
                        <a:rPr lang="ru-RU" sz="8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8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«Моя школа</a:t>
                      </a:r>
                      <a:r>
                        <a:rPr lang="ru-RU" sz="8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 algn="ctr" fontAlgn="b"/>
                      <a:endParaRPr lang="ru-RU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9" marR="9229" marT="9229" marB="0" anchor="b"/>
                </a:tc>
                <a:extLst>
                  <a:ext uri="{0D108BD9-81ED-4DB2-BD59-A6C34878D82A}">
                    <a16:rowId xmlns="" xmlns:a16="http://schemas.microsoft.com/office/drawing/2014/main" val="3026552793"/>
                  </a:ext>
                </a:extLst>
              </a:tr>
              <a:tr h="29214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педагогических работников, использующих сервисы федеральной информационно-сервисной платформы цифровой образовательной </a:t>
                      </a:r>
                      <a:r>
                        <a:rPr lang="ru-RU" sz="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среды</a:t>
                      </a:r>
                      <a:endParaRPr lang="en-US" sz="6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  <a:p>
                      <a:pPr algn="ctr" fontAlgn="b"/>
                      <a:endParaRPr lang="ru-RU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9" marR="9229" marT="9229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9" marR="9229" marT="9229" marB="0" anchor="b"/>
                </a:tc>
                <a:extLst>
                  <a:ext uri="{0D108BD9-81ED-4DB2-BD59-A6C34878D82A}">
                    <a16:rowId xmlns="" xmlns:a16="http://schemas.microsoft.com/office/drawing/2014/main" val="2288742360"/>
                  </a:ext>
                </a:extLst>
              </a:tr>
              <a:tr h="440049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образовательных организаций, использующих сервисы федеральной информационно-сервисной платформы цифровой образовательной среды при реализации программ основного общего образования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9" marR="9229" marT="9229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9" marR="9229" marT="9229" marB="0" anchor="b"/>
                </a:tc>
                <a:extLst>
                  <a:ext uri="{0D108BD9-81ED-4DB2-BD59-A6C34878D82A}">
                    <a16:rowId xmlns="" xmlns:a16="http://schemas.microsoft.com/office/drawing/2014/main" val="1424536201"/>
                  </a:ext>
                </a:extLst>
              </a:tr>
            </a:tbl>
          </a:graphicData>
        </a:graphic>
      </p:graphicFrame>
      <p:graphicFrame>
        <p:nvGraphicFramePr>
          <p:cNvPr id="46" name="Таблица 45">
            <a:extLst>
              <a:ext uri="{FF2B5EF4-FFF2-40B4-BE49-F238E27FC236}">
                <a16:creationId xmlns="" xmlns:a16="http://schemas.microsoft.com/office/drawing/2014/main" id="{3A8A7EDC-4C6B-D94C-9011-6B617E2EC1B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87664" y="4767327"/>
          <a:ext cx="4906890" cy="17292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7120">
                  <a:extLst>
                    <a:ext uri="{9D8B030D-6E8A-4147-A177-3AD203B41FA5}">
                      <a16:colId xmlns="" xmlns:a16="http://schemas.microsoft.com/office/drawing/2014/main" val="1887428015"/>
                    </a:ext>
                  </a:extLst>
                </a:gridCol>
                <a:gridCol w="349683">
                  <a:extLst>
                    <a:ext uri="{9D8B030D-6E8A-4147-A177-3AD203B41FA5}">
                      <a16:colId xmlns="" xmlns:a16="http://schemas.microsoft.com/office/drawing/2014/main" val="357633631"/>
                    </a:ext>
                  </a:extLst>
                </a:gridCol>
                <a:gridCol w="429906">
                  <a:extLst>
                    <a:ext uri="{9D8B030D-6E8A-4147-A177-3AD203B41FA5}">
                      <a16:colId xmlns="" xmlns:a16="http://schemas.microsoft.com/office/drawing/2014/main" val="1473267233"/>
                    </a:ext>
                  </a:extLst>
                </a:gridCol>
                <a:gridCol w="256595">
                  <a:extLst>
                    <a:ext uri="{9D8B030D-6E8A-4147-A177-3AD203B41FA5}">
                      <a16:colId xmlns="" xmlns:a16="http://schemas.microsoft.com/office/drawing/2014/main" val="3506736663"/>
                    </a:ext>
                  </a:extLst>
                </a:gridCol>
                <a:gridCol w="182244">
                  <a:extLst>
                    <a:ext uri="{9D8B030D-6E8A-4147-A177-3AD203B41FA5}">
                      <a16:colId xmlns="" xmlns:a16="http://schemas.microsoft.com/office/drawing/2014/main" val="3150190771"/>
                    </a:ext>
                  </a:extLst>
                </a:gridCol>
                <a:gridCol w="208278">
                  <a:extLst>
                    <a:ext uri="{9D8B030D-6E8A-4147-A177-3AD203B41FA5}">
                      <a16:colId xmlns="" xmlns:a16="http://schemas.microsoft.com/office/drawing/2014/main" val="3517168812"/>
                    </a:ext>
                  </a:extLst>
                </a:gridCol>
                <a:gridCol w="803064">
                  <a:extLst>
                    <a:ext uri="{9D8B030D-6E8A-4147-A177-3AD203B41FA5}">
                      <a16:colId xmlns="" xmlns:a16="http://schemas.microsoft.com/office/drawing/2014/main" val="94238563"/>
                    </a:ext>
                  </a:extLst>
                </a:gridCol>
              </a:tblGrid>
              <a:tr h="9759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  <a:endParaRPr lang="en-US" sz="60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7" marR="4687" marT="4687" marB="0" anchor="b">
                    <a:solidFill>
                      <a:srgbClr val="4B3E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7" marR="4687" marT="4687" marB="0" anchor="b">
                    <a:solidFill>
                      <a:srgbClr val="4B3E9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Период, годы</a:t>
                      </a:r>
                      <a:endParaRPr lang="ru-RU" sz="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7" marR="4687" marT="4687" marB="0" anchor="b">
                    <a:solidFill>
                      <a:srgbClr val="4B3E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Компонент ЦОС</a:t>
                      </a:r>
                      <a:endParaRPr lang="ru-RU" sz="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7" marR="4687" marT="4687" marB="0" anchor="b">
                    <a:solidFill>
                      <a:srgbClr val="4B3E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3834655"/>
                  </a:ext>
                </a:extLst>
              </a:tr>
              <a:tr h="97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7" marR="4687" marT="4687" marB="0" anchor="b">
                    <a:solidFill>
                      <a:srgbClr val="4B3E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7" marR="4687" marT="4687" marB="0" anchor="b">
                    <a:solidFill>
                      <a:srgbClr val="4B3E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7" marR="4687" marT="4687" marB="0" anchor="b">
                    <a:solidFill>
                      <a:srgbClr val="4B3E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7" marR="4687" marT="4687" marB="0" anchor="b">
                    <a:solidFill>
                      <a:srgbClr val="4B3E9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9608840"/>
                  </a:ext>
                </a:extLst>
              </a:tr>
              <a:tr h="596321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обучающихся, родителей (законных представителей) и</a:t>
                      </a:r>
                      <a:br>
                        <a:rPr 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педагогических работников, которым обеспечен равный доступ </a:t>
                      </a:r>
                      <a:r>
                        <a:rPr lang="ru-RU" sz="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</a:t>
                      </a:r>
                      <a:r>
                        <a:rPr 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верифицированному </a:t>
                      </a:r>
                      <a:r>
                        <a:rPr lang="ru-RU" sz="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цифровому</a:t>
                      </a:r>
                      <a:r>
                        <a:rPr lang="en-US" sz="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образовательному </a:t>
                      </a:r>
                      <a:r>
                        <a:rPr 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контенту, создающему для всех участников</a:t>
                      </a:r>
                      <a:br>
                        <a:rPr 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образовательных </a:t>
                      </a:r>
                      <a:r>
                        <a:rPr lang="ru-RU" sz="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отношений</a:t>
                      </a:r>
                      <a:endParaRPr lang="en-US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n-US" sz="6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 algn="ctr" fontAlgn="b"/>
                      <a:endParaRPr lang="ru-RU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  <a:p>
                      <a:pPr algn="ctr" fontAlgn="b"/>
                      <a:endParaRPr lang="ru-RU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  <a:p>
                      <a:pPr algn="ctr" fontAlgn="b"/>
                      <a:endParaRPr lang="ru-RU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  <a:p>
                      <a:pPr algn="ctr" fontAlgn="b"/>
                      <a:endParaRPr lang="ru-RU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БЦОК </a:t>
                      </a:r>
                      <a:r>
                        <a:rPr lang="ru-RU" sz="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ФГИС</a:t>
                      </a:r>
                      <a:br>
                        <a:rPr lang="ru-RU" sz="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«Моя школа</a:t>
                      </a:r>
                      <a:r>
                        <a:rPr lang="ru-RU" sz="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 algn="ctr" fontAlgn="b"/>
                      <a:endParaRPr lang="ru-RU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7" marR="4687" marT="4687" marB="0" anchor="b"/>
                </a:tc>
                <a:extLst>
                  <a:ext uri="{0D108BD9-81ED-4DB2-BD59-A6C34878D82A}">
                    <a16:rowId xmlns="" xmlns:a16="http://schemas.microsoft.com/office/drawing/2014/main" val="3203050800"/>
                  </a:ext>
                </a:extLst>
              </a:tr>
              <a:tr h="448491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Доли используемых </a:t>
                      </a:r>
                      <a:r>
                        <a:rPr lang="ru-RU" sz="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проактивных</a:t>
                      </a:r>
                      <a:r>
                        <a:rPr 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сервисов подборки цифрового</a:t>
                      </a:r>
                      <a:br>
                        <a:rPr 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образовательного </a:t>
                      </a:r>
                      <a:r>
                        <a:rPr lang="ru-RU" sz="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контента</a:t>
                      </a:r>
                      <a:endParaRPr lang="en-US" sz="6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n-US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n-US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 algn="ctr" fontAlgn="b"/>
                      <a:endParaRPr lang="ru-RU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7" marR="4687" marT="4687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Старт разработки </a:t>
                      </a:r>
                      <a:r>
                        <a:rPr 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2-ое полугодие 2022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7" marR="4687" marT="46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  <a:p>
                      <a:pPr algn="ctr" fontAlgn="b"/>
                      <a:endParaRPr lang="ru-RU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  <a:p>
                      <a:pPr algn="ctr" fontAlgn="b"/>
                      <a:endParaRPr lang="ru-RU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  <a:p>
                      <a:pPr algn="ctr" fontAlgn="b"/>
                      <a:endParaRPr lang="ru-RU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7" marR="4687" marT="4687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Сервис для</a:t>
                      </a:r>
                      <a:br>
                        <a:rPr 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обучающихся</a:t>
                      </a:r>
                      <a:br>
                        <a:rPr 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«Цифровой</a:t>
                      </a:r>
                      <a:br>
                        <a:rPr 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помощник</a:t>
                      </a:r>
                      <a:br>
                        <a:rPr 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ученика</a:t>
                      </a:r>
                      <a:r>
                        <a:rPr lang="ru-RU" sz="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en-US" sz="6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en-US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en-US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7" marR="4687" marT="4687" marB="0" anchor="b"/>
                </a:tc>
                <a:extLst>
                  <a:ext uri="{0D108BD9-81ED-4DB2-BD59-A6C34878D82A}">
                    <a16:rowId xmlns="" xmlns:a16="http://schemas.microsoft.com/office/drawing/2014/main" val="3147283359"/>
                  </a:ext>
                </a:extLst>
              </a:tr>
              <a:tr h="48926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обучающихся, родителей (законных представителей) и</a:t>
                      </a:r>
                      <a:br>
                        <a:rPr 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педагогических работников, которым обеспечена возможность</a:t>
                      </a:r>
                      <a:br>
                        <a:rPr 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эффективно планировать траекторию личностного роста </a:t>
                      </a:r>
                      <a:r>
                        <a:rPr lang="ru-RU" sz="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обучающегося</a:t>
                      </a:r>
                      <a:endParaRPr lang="en-US" sz="6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n-US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 algn="ctr" fontAlgn="b"/>
                      <a:endParaRPr lang="ru-RU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7" marR="4687" marT="4687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  <a:p>
                      <a:pPr algn="ctr" fontAlgn="b"/>
                      <a:endParaRPr lang="ru-RU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  <a:p>
                      <a:pPr algn="ctr" fontAlgn="b"/>
                      <a:endParaRPr lang="ru-RU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  <a:p>
                      <a:pPr algn="ctr" fontAlgn="b"/>
                      <a:endParaRPr lang="ru-RU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7" marR="4687" marT="4687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7" marR="4687" marT="4687" marB="0" anchor="b"/>
                </a:tc>
                <a:extLst>
                  <a:ext uri="{0D108BD9-81ED-4DB2-BD59-A6C34878D82A}">
                    <a16:rowId xmlns="" xmlns:a16="http://schemas.microsoft.com/office/drawing/2014/main" val="1374185180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DF8588F9-2195-5740-A01A-084F4B466D02}"/>
              </a:ext>
            </a:extLst>
          </p:cNvPr>
          <p:cNvSpPr txBox="1"/>
          <p:nvPr/>
        </p:nvSpPr>
        <p:spPr>
          <a:xfrm>
            <a:off x="614001" y="638233"/>
            <a:ext cx="2708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СЕНТЯБРЯ 2022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42559B0E-8C6D-654F-A407-B20A1223511D}"/>
              </a:ext>
            </a:extLst>
          </p:cNvPr>
          <p:cNvSpPr txBox="1"/>
          <p:nvPr/>
        </p:nvSpPr>
        <p:spPr>
          <a:xfrm>
            <a:off x="9217289" y="2341677"/>
            <a:ext cx="2708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ЯНВАРЯ 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AF3A988-6F5F-DB41-A768-3764C551214A}"/>
              </a:ext>
            </a:extLst>
          </p:cNvPr>
          <p:cNvSpPr txBox="1"/>
          <p:nvPr/>
        </p:nvSpPr>
        <p:spPr>
          <a:xfrm>
            <a:off x="264301" y="904481"/>
            <a:ext cx="34900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заработает единый доступ к образовательным сервисам и цифровым учебным материалам ФГИС «Моя школа» для </a:t>
            </a:r>
            <a:r>
              <a:rPr lang="ru-RU" sz="1000" dirty="0" smtClean="0"/>
              <a:t>обучающихся, </a:t>
            </a:r>
            <a:r>
              <a:rPr lang="ru-RU" sz="1000" dirty="0"/>
              <a:t>родителей и </a:t>
            </a:r>
            <a:r>
              <a:rPr lang="ru-RU" sz="1000" dirty="0" smtClean="0"/>
              <a:t>учителей</a:t>
            </a:r>
            <a:endParaRPr lang="ru-RU" sz="1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3AF3A988-6F5F-DB41-A768-3764C551214A}"/>
              </a:ext>
            </a:extLst>
          </p:cNvPr>
          <p:cNvSpPr txBox="1"/>
          <p:nvPr/>
        </p:nvSpPr>
        <p:spPr>
          <a:xfrm>
            <a:off x="9131365" y="2639549"/>
            <a:ext cx="29379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использование исключительно государственных информационных систем (ресурсов) при реализации основных общеобразовательных </a:t>
            </a:r>
            <a:r>
              <a:rPr lang="ru-RU" sz="1000" dirty="0" smtClean="0">
                <a:solidFill>
                  <a:schemeClr val="bg1"/>
                </a:solidFill>
              </a:rPr>
              <a:t>программ</a:t>
            </a:r>
            <a:endParaRPr lang="ru-RU" sz="1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72985" y="4380500"/>
            <a:ext cx="2788228" cy="2180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3" name="Скругленный прямоугольник 52"/>
          <p:cNvSpPr/>
          <p:nvPr/>
        </p:nvSpPr>
        <p:spPr>
          <a:xfrm>
            <a:off x="280533" y="1795504"/>
            <a:ext cx="1281567" cy="263694"/>
          </a:xfrm>
          <a:prstGeom prst="roundRect">
            <a:avLst/>
          </a:prstGeom>
          <a:solidFill>
            <a:srgbClr val="4E81BD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Обучающиеся ОО и СПО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653018" y="1812223"/>
            <a:ext cx="936731" cy="263694"/>
          </a:xfrm>
          <a:prstGeom prst="roundRect">
            <a:avLst/>
          </a:prstGeom>
          <a:solidFill>
            <a:srgbClr val="4E81BD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Родители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738432" y="1819468"/>
            <a:ext cx="936731" cy="263694"/>
          </a:xfrm>
          <a:prstGeom prst="roundRect">
            <a:avLst/>
          </a:prstGeom>
          <a:solidFill>
            <a:srgbClr val="4E81BD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Учителя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66415" y="2161726"/>
            <a:ext cx="3008305" cy="263694"/>
          </a:xfrm>
          <a:prstGeom prst="roundRect">
            <a:avLst/>
          </a:prstGeom>
          <a:solidFill>
            <a:srgbClr val="4E81BD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Единая система идентификации (ЕСИА)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656" y="2194032"/>
            <a:ext cx="186874" cy="196965"/>
          </a:xfrm>
          <a:prstGeom prst="rect">
            <a:avLst/>
          </a:prstGeom>
        </p:spPr>
      </p:pic>
      <p:cxnSp>
        <p:nvCxnSpPr>
          <p:cNvPr id="57" name="Прямая со стрелкой 56"/>
          <p:cNvCxnSpPr/>
          <p:nvPr/>
        </p:nvCxnSpPr>
        <p:spPr>
          <a:xfrm flipH="1">
            <a:off x="2664080" y="1754346"/>
            <a:ext cx="4800" cy="404842"/>
          </a:xfrm>
          <a:prstGeom prst="straightConnector1">
            <a:avLst/>
          </a:prstGeom>
          <a:ln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134581" y="4949829"/>
            <a:ext cx="128588" cy="0"/>
          </a:xfrm>
          <a:prstGeom prst="line">
            <a:avLst/>
          </a:prstGeom>
          <a:ln w="12700">
            <a:solidFill>
              <a:srgbClr val="195C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4019577" y="687158"/>
            <a:ext cx="4995641" cy="1271199"/>
          </a:xfrm>
          <a:prstGeom prst="rect">
            <a:avLst/>
          </a:prstGeom>
          <a:noFill/>
          <a:ln>
            <a:solidFill>
              <a:srgbClr val="4B3E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878182" y="687158"/>
            <a:ext cx="4866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4B3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387 организаций в режиме апробации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019499C4-B946-6A47-B0A4-1006084EAD89}"/>
              </a:ext>
            </a:extLst>
          </p:cNvPr>
          <p:cNvSpPr/>
          <p:nvPr/>
        </p:nvSpPr>
        <p:spPr>
          <a:xfrm>
            <a:off x="4606072" y="1048862"/>
            <a:ext cx="2003056" cy="831903"/>
          </a:xfrm>
          <a:prstGeom prst="rect">
            <a:avLst/>
          </a:prstGeom>
          <a:solidFill>
            <a:srgbClr val="4B3E96"/>
          </a:solidFill>
          <a:ln>
            <a:solidFill>
              <a:srgbClr val="4B3E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эффективной информационной поддержки органов </a:t>
            </a:r>
            <a:b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 организаций системы образования и граждан в рамках процессов организации получения образования</a:t>
            </a:r>
            <a:endParaRPr lang="ru-RU" sz="800" dirty="0"/>
          </a:p>
        </p:txBody>
      </p:sp>
      <p:sp>
        <p:nvSpPr>
          <p:cNvPr id="75" name="Прямоугольник 74">
            <a:extLst>
              <a:ext uri="{FF2B5EF4-FFF2-40B4-BE49-F238E27FC236}">
                <a16:creationId xmlns="" xmlns:a16="http://schemas.microsoft.com/office/drawing/2014/main" id="{019499C4-B946-6A47-B0A4-1006084EAD89}"/>
              </a:ext>
            </a:extLst>
          </p:cNvPr>
          <p:cNvSpPr/>
          <p:nvPr/>
        </p:nvSpPr>
        <p:spPr>
          <a:xfrm>
            <a:off x="6676132" y="1048862"/>
            <a:ext cx="2003056" cy="831903"/>
          </a:xfrm>
          <a:prstGeom prst="rect">
            <a:avLst/>
          </a:prstGeom>
          <a:solidFill>
            <a:srgbClr val="4B3E96"/>
          </a:solidFill>
          <a:ln>
            <a:solidFill>
              <a:srgbClr val="4B3E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условий для цифровой трансформации системы образования и эффективного использования новых возможностей информационных технологий</a:t>
            </a:r>
            <a:endParaRPr lang="ru-RU" sz="80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4232266" y="1103131"/>
            <a:ext cx="461665" cy="106699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4B3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en-US" b="1" dirty="0" smtClean="0">
                <a:solidFill>
                  <a:srgbClr val="4B3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>
              <a:solidFill>
                <a:srgbClr val="4B3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010295" y="2043180"/>
            <a:ext cx="5019697" cy="4606195"/>
          </a:xfrm>
          <a:prstGeom prst="rect">
            <a:avLst/>
          </a:prstGeom>
          <a:noFill/>
          <a:ln>
            <a:solidFill>
              <a:srgbClr val="4B3E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 rot="5400000">
            <a:off x="7519003" y="1049325"/>
            <a:ext cx="461665" cy="2396789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4B3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</a:t>
            </a:r>
            <a:r>
              <a:rPr lang="en-US" b="1" dirty="0" smtClean="0">
                <a:solidFill>
                  <a:srgbClr val="4B3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>
              <a:solidFill>
                <a:srgbClr val="4B3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61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0D7CC3F-70A6-3F4B-94A3-AB4A5B777B15}"/>
              </a:ext>
            </a:extLst>
          </p:cNvPr>
          <p:cNvSpPr/>
          <p:nvPr/>
        </p:nvSpPr>
        <p:spPr>
          <a:xfrm>
            <a:off x="2045369" y="457405"/>
            <a:ext cx="9841604" cy="703196"/>
          </a:xfrm>
          <a:prstGeom prst="rect">
            <a:avLst/>
          </a:prstGeom>
          <a:noFill/>
          <a:ln>
            <a:solidFill>
              <a:srgbClr val="4C3F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7">
            <a:extLst>
              <a:ext uri="{FF2B5EF4-FFF2-40B4-BE49-F238E27FC236}">
                <a16:creationId xmlns="" xmlns:a16="http://schemas.microsoft.com/office/drawing/2014/main" id="{5A36C210-8736-FE41-A80E-00B8D25581CF}"/>
              </a:ext>
            </a:extLst>
          </p:cNvPr>
          <p:cNvGrpSpPr/>
          <p:nvPr/>
        </p:nvGrpSpPr>
        <p:grpSpPr>
          <a:xfrm>
            <a:off x="945607" y="5031727"/>
            <a:ext cx="4377163" cy="1559205"/>
            <a:chOff x="777160" y="5031728"/>
            <a:chExt cx="6095480" cy="1866021"/>
          </a:xfrm>
        </p:grpSpPr>
        <p:sp>
          <p:nvSpPr>
            <p:cNvPr id="9" name="Фигура, имеющая форму буквы L 8">
              <a:extLst>
                <a:ext uri="{FF2B5EF4-FFF2-40B4-BE49-F238E27FC236}">
                  <a16:creationId xmlns="" xmlns:a16="http://schemas.microsoft.com/office/drawing/2014/main" id="{70193427-93BA-5742-9B8A-FCDCC2CAD255}"/>
                </a:ext>
              </a:extLst>
            </p:cNvPr>
            <p:cNvSpPr/>
            <p:nvPr/>
          </p:nvSpPr>
          <p:spPr>
            <a:xfrm rot="5400000">
              <a:off x="1001422" y="5925514"/>
              <a:ext cx="675513" cy="1124037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4B3E96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олилиния 9">
              <a:extLst>
                <a:ext uri="{FF2B5EF4-FFF2-40B4-BE49-F238E27FC236}">
                  <a16:creationId xmlns="" xmlns:a16="http://schemas.microsoft.com/office/drawing/2014/main" id="{F9FAB926-6923-874A-893B-E6383ED484AF}"/>
                </a:ext>
              </a:extLst>
            </p:cNvPr>
            <p:cNvSpPr/>
            <p:nvPr/>
          </p:nvSpPr>
          <p:spPr>
            <a:xfrm>
              <a:off x="888661" y="6261360"/>
              <a:ext cx="1014786" cy="636389"/>
            </a:xfrm>
            <a:custGeom>
              <a:avLst/>
              <a:gdLst>
                <a:gd name="connsiteX0" fmla="*/ 0 w 1014787"/>
                <a:gd name="connsiteY0" fmla="*/ 0 h 889520"/>
                <a:gd name="connsiteX1" fmla="*/ 1014787 w 1014787"/>
                <a:gd name="connsiteY1" fmla="*/ 0 h 889520"/>
                <a:gd name="connsiteX2" fmla="*/ 1014787 w 1014787"/>
                <a:gd name="connsiteY2" fmla="*/ 889520 h 889520"/>
                <a:gd name="connsiteX3" fmla="*/ 0 w 1014787"/>
                <a:gd name="connsiteY3" fmla="*/ 889520 h 889520"/>
                <a:gd name="connsiteX4" fmla="*/ 0 w 1014787"/>
                <a:gd name="connsiteY4" fmla="*/ 0 h 88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87" h="889520">
                  <a:moveTo>
                    <a:pt x="0" y="0"/>
                  </a:moveTo>
                  <a:lnTo>
                    <a:pt x="1014787" y="0"/>
                  </a:lnTo>
                  <a:lnTo>
                    <a:pt x="1014787" y="889520"/>
                  </a:lnTo>
                  <a:lnTo>
                    <a:pt x="0" y="8895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Ниже базового</a:t>
              </a:r>
            </a:p>
          </p:txBody>
        </p:sp>
        <p:sp>
          <p:nvSpPr>
            <p:cNvPr id="12" name="Треугольник 11">
              <a:extLst>
                <a:ext uri="{FF2B5EF4-FFF2-40B4-BE49-F238E27FC236}">
                  <a16:creationId xmlns="" xmlns:a16="http://schemas.microsoft.com/office/drawing/2014/main" id="{3C60C45E-92AC-9847-A652-10D93A875C20}"/>
                </a:ext>
              </a:extLst>
            </p:cNvPr>
            <p:cNvSpPr/>
            <p:nvPr/>
          </p:nvSpPr>
          <p:spPr>
            <a:xfrm>
              <a:off x="1711979" y="5842761"/>
              <a:ext cx="191469" cy="191469"/>
            </a:xfrm>
            <a:prstGeom prst="triangle">
              <a:avLst>
                <a:gd name="adj" fmla="val 100000"/>
              </a:avLst>
            </a:prstGeom>
            <a:solidFill>
              <a:srgbClr val="4B3E9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Фигура, имеющая форму буквы L 12">
              <a:extLst>
                <a:ext uri="{FF2B5EF4-FFF2-40B4-BE49-F238E27FC236}">
                  <a16:creationId xmlns="" xmlns:a16="http://schemas.microsoft.com/office/drawing/2014/main" id="{8D0C4057-8674-3F4F-86FD-4B148D537DF8}"/>
                </a:ext>
              </a:extLst>
            </p:cNvPr>
            <p:cNvSpPr/>
            <p:nvPr/>
          </p:nvSpPr>
          <p:spPr>
            <a:xfrm rot="5400000">
              <a:off x="2243719" y="5618106"/>
              <a:ext cx="675512" cy="1124037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4B3E96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олилиния 15">
              <a:extLst>
                <a:ext uri="{FF2B5EF4-FFF2-40B4-BE49-F238E27FC236}">
                  <a16:creationId xmlns="" xmlns:a16="http://schemas.microsoft.com/office/drawing/2014/main" id="{54C9314B-5711-B148-8F53-696A9CE561EF}"/>
                </a:ext>
              </a:extLst>
            </p:cNvPr>
            <p:cNvSpPr/>
            <p:nvPr/>
          </p:nvSpPr>
          <p:spPr>
            <a:xfrm>
              <a:off x="2130958" y="5953951"/>
              <a:ext cx="1014786" cy="775180"/>
            </a:xfrm>
            <a:custGeom>
              <a:avLst/>
              <a:gdLst>
                <a:gd name="connsiteX0" fmla="*/ 0 w 1014787"/>
                <a:gd name="connsiteY0" fmla="*/ 0 h 889520"/>
                <a:gd name="connsiteX1" fmla="*/ 1014787 w 1014787"/>
                <a:gd name="connsiteY1" fmla="*/ 0 h 889520"/>
                <a:gd name="connsiteX2" fmla="*/ 1014787 w 1014787"/>
                <a:gd name="connsiteY2" fmla="*/ 889520 h 889520"/>
                <a:gd name="connsiteX3" fmla="*/ 0 w 1014787"/>
                <a:gd name="connsiteY3" fmla="*/ 889520 h 889520"/>
                <a:gd name="connsiteX4" fmla="*/ 0 w 1014787"/>
                <a:gd name="connsiteY4" fmla="*/ 0 h 88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87" h="889520">
                  <a:moveTo>
                    <a:pt x="0" y="0"/>
                  </a:moveTo>
                  <a:lnTo>
                    <a:pt x="1014787" y="0"/>
                  </a:lnTo>
                  <a:lnTo>
                    <a:pt x="1014787" y="889520"/>
                  </a:lnTo>
                  <a:lnTo>
                    <a:pt x="0" y="8895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Базовый </a:t>
              </a:r>
              <a:r>
                <a:rPr lang="ru-RU" sz="8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(минимально достаточный)</a:t>
              </a:r>
            </a:p>
          </p:txBody>
        </p:sp>
        <p:sp>
          <p:nvSpPr>
            <p:cNvPr id="20" name="Треугольник 19">
              <a:extLst>
                <a:ext uri="{FF2B5EF4-FFF2-40B4-BE49-F238E27FC236}">
                  <a16:creationId xmlns="" xmlns:a16="http://schemas.microsoft.com/office/drawing/2014/main" id="{0FA323B5-FE98-934D-892D-FB86C597E5C4}"/>
                </a:ext>
              </a:extLst>
            </p:cNvPr>
            <p:cNvSpPr/>
            <p:nvPr/>
          </p:nvSpPr>
          <p:spPr>
            <a:xfrm>
              <a:off x="2954277" y="5535353"/>
              <a:ext cx="191469" cy="191469"/>
            </a:xfrm>
            <a:prstGeom prst="triangle">
              <a:avLst>
                <a:gd name="adj" fmla="val 100000"/>
              </a:avLst>
            </a:prstGeom>
            <a:solidFill>
              <a:srgbClr val="4B3E9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Фигура, имеющая форму буквы L 21">
              <a:extLst>
                <a:ext uri="{FF2B5EF4-FFF2-40B4-BE49-F238E27FC236}">
                  <a16:creationId xmlns="" xmlns:a16="http://schemas.microsoft.com/office/drawing/2014/main" id="{03F09DF1-E658-5346-9FB0-4F36FC11CB18}"/>
                </a:ext>
              </a:extLst>
            </p:cNvPr>
            <p:cNvSpPr/>
            <p:nvPr/>
          </p:nvSpPr>
          <p:spPr>
            <a:xfrm rot="5400000">
              <a:off x="3486017" y="5310698"/>
              <a:ext cx="675512" cy="1124037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4B3E96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олилиния 23">
              <a:extLst>
                <a:ext uri="{FF2B5EF4-FFF2-40B4-BE49-F238E27FC236}">
                  <a16:creationId xmlns="" xmlns:a16="http://schemas.microsoft.com/office/drawing/2014/main" id="{8DF9A631-610E-C747-9BBA-16D875825E01}"/>
                </a:ext>
              </a:extLst>
            </p:cNvPr>
            <p:cNvSpPr/>
            <p:nvPr/>
          </p:nvSpPr>
          <p:spPr>
            <a:xfrm>
              <a:off x="3373257" y="5646543"/>
              <a:ext cx="1014787" cy="889520"/>
            </a:xfrm>
            <a:custGeom>
              <a:avLst/>
              <a:gdLst>
                <a:gd name="connsiteX0" fmla="*/ 0 w 1014787"/>
                <a:gd name="connsiteY0" fmla="*/ 0 h 889520"/>
                <a:gd name="connsiteX1" fmla="*/ 1014787 w 1014787"/>
                <a:gd name="connsiteY1" fmla="*/ 0 h 889520"/>
                <a:gd name="connsiteX2" fmla="*/ 1014787 w 1014787"/>
                <a:gd name="connsiteY2" fmla="*/ 889520 h 889520"/>
                <a:gd name="connsiteX3" fmla="*/ 0 w 1014787"/>
                <a:gd name="connsiteY3" fmla="*/ 889520 h 889520"/>
                <a:gd name="connsiteX4" fmla="*/ 0 w 1014787"/>
                <a:gd name="connsiteY4" fmla="*/ 0 h 88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87" h="889520">
                  <a:moveTo>
                    <a:pt x="0" y="0"/>
                  </a:moveTo>
                  <a:lnTo>
                    <a:pt x="1014787" y="0"/>
                  </a:lnTo>
                  <a:lnTo>
                    <a:pt x="1014787" y="889520"/>
                  </a:lnTo>
                  <a:lnTo>
                    <a:pt x="0" y="8895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Средний</a:t>
              </a:r>
            </a:p>
          </p:txBody>
        </p:sp>
        <p:sp>
          <p:nvSpPr>
            <p:cNvPr id="26" name="Треугольник 25">
              <a:extLst>
                <a:ext uri="{FF2B5EF4-FFF2-40B4-BE49-F238E27FC236}">
                  <a16:creationId xmlns="" xmlns:a16="http://schemas.microsoft.com/office/drawing/2014/main" id="{BF9E439E-6B1F-744D-9FC6-30427B4F3679}"/>
                </a:ext>
              </a:extLst>
            </p:cNvPr>
            <p:cNvSpPr/>
            <p:nvPr/>
          </p:nvSpPr>
          <p:spPr>
            <a:xfrm>
              <a:off x="4196575" y="5227946"/>
              <a:ext cx="191469" cy="191469"/>
            </a:xfrm>
            <a:prstGeom prst="triangle">
              <a:avLst>
                <a:gd name="adj" fmla="val 100000"/>
              </a:avLst>
            </a:prstGeom>
            <a:solidFill>
              <a:srgbClr val="4B3E9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Фигура, имеющая форму буквы L 26">
              <a:extLst>
                <a:ext uri="{FF2B5EF4-FFF2-40B4-BE49-F238E27FC236}">
                  <a16:creationId xmlns="" xmlns:a16="http://schemas.microsoft.com/office/drawing/2014/main" id="{D3473CAD-3ADB-544D-97DE-CA071C82E68F}"/>
                </a:ext>
              </a:extLst>
            </p:cNvPr>
            <p:cNvSpPr/>
            <p:nvPr/>
          </p:nvSpPr>
          <p:spPr>
            <a:xfrm rot="5400000">
              <a:off x="4728315" y="5003291"/>
              <a:ext cx="675512" cy="1124037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4B3E96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Полилиния 27">
              <a:extLst>
                <a:ext uri="{FF2B5EF4-FFF2-40B4-BE49-F238E27FC236}">
                  <a16:creationId xmlns="" xmlns:a16="http://schemas.microsoft.com/office/drawing/2014/main" id="{159157A0-72C7-7445-B1A3-EECE245E55B4}"/>
                </a:ext>
              </a:extLst>
            </p:cNvPr>
            <p:cNvSpPr/>
            <p:nvPr/>
          </p:nvSpPr>
          <p:spPr>
            <a:xfrm>
              <a:off x="4615555" y="5339136"/>
              <a:ext cx="1014787" cy="889520"/>
            </a:xfrm>
            <a:custGeom>
              <a:avLst/>
              <a:gdLst>
                <a:gd name="connsiteX0" fmla="*/ 0 w 1014787"/>
                <a:gd name="connsiteY0" fmla="*/ 0 h 889520"/>
                <a:gd name="connsiteX1" fmla="*/ 1014787 w 1014787"/>
                <a:gd name="connsiteY1" fmla="*/ 0 h 889520"/>
                <a:gd name="connsiteX2" fmla="*/ 1014787 w 1014787"/>
                <a:gd name="connsiteY2" fmla="*/ 889520 h 889520"/>
                <a:gd name="connsiteX3" fmla="*/ 0 w 1014787"/>
                <a:gd name="connsiteY3" fmla="*/ 889520 h 889520"/>
                <a:gd name="connsiteX4" fmla="*/ 0 w 1014787"/>
                <a:gd name="connsiteY4" fmla="*/ 0 h 88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87" h="889520">
                  <a:moveTo>
                    <a:pt x="0" y="0"/>
                  </a:moveTo>
                  <a:lnTo>
                    <a:pt x="1014787" y="0"/>
                  </a:lnTo>
                  <a:lnTo>
                    <a:pt x="1014787" y="889520"/>
                  </a:lnTo>
                  <a:lnTo>
                    <a:pt x="0" y="8895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Эталонный (стандарт качества)</a:t>
              </a:r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="" xmlns:a16="http://schemas.microsoft.com/office/drawing/2014/main" id="{CF9ADB8C-B70C-A845-97FF-61CC436C395D}"/>
                </a:ext>
              </a:extLst>
            </p:cNvPr>
            <p:cNvSpPr/>
            <p:nvPr/>
          </p:nvSpPr>
          <p:spPr>
            <a:xfrm>
              <a:off x="5857853" y="5031728"/>
              <a:ext cx="1014787" cy="889520"/>
            </a:xfrm>
            <a:custGeom>
              <a:avLst/>
              <a:gdLst>
                <a:gd name="connsiteX0" fmla="*/ 0 w 1014787"/>
                <a:gd name="connsiteY0" fmla="*/ 0 h 889520"/>
                <a:gd name="connsiteX1" fmla="*/ 1014787 w 1014787"/>
                <a:gd name="connsiteY1" fmla="*/ 0 h 889520"/>
                <a:gd name="connsiteX2" fmla="*/ 1014787 w 1014787"/>
                <a:gd name="connsiteY2" fmla="*/ 889520 h 889520"/>
                <a:gd name="connsiteX3" fmla="*/ 0 w 1014787"/>
                <a:gd name="connsiteY3" fmla="*/ 889520 h 889520"/>
                <a:gd name="connsiteX4" fmla="*/ 0 w 1014787"/>
                <a:gd name="connsiteY4" fmla="*/ 0 h 88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87" h="889520">
                  <a:moveTo>
                    <a:pt x="0" y="0"/>
                  </a:moveTo>
                  <a:lnTo>
                    <a:pt x="1014787" y="0"/>
                  </a:lnTo>
                  <a:lnTo>
                    <a:pt x="1014787" y="889520"/>
                  </a:lnTo>
                  <a:lnTo>
                    <a:pt x="0" y="8895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100" kern="12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87170" y="7775"/>
            <a:ext cx="11695561" cy="430883"/>
          </a:xfrm>
          <a:prstGeom prst="rect">
            <a:avLst/>
          </a:prstGeom>
          <a:noFill/>
        </p:spPr>
        <p:txBody>
          <a:bodyPr wrap="square" lIns="91408" tIns="45718" rIns="91408" bIns="45718" rtlCol="0">
            <a:spAutoFit/>
          </a:bodyPr>
          <a:lstStyle/>
          <a:p>
            <a:pPr algn="ctr"/>
            <a:r>
              <a:rPr lang="ru-RU" sz="2200" b="1" dirty="0">
                <a:solidFill>
                  <a:srgbClr val="4C3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«ШКОЛА МИПРОСВЕЩЕНИЯ»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166711" y="1160778"/>
            <a:ext cx="8371221" cy="365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Региональный оператор – ВИРО им. Н.Ф.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Бунакова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3323116565"/>
              </p:ext>
            </p:extLst>
          </p:nvPr>
        </p:nvGraphicFramePr>
        <p:xfrm>
          <a:off x="5944946" y="4864727"/>
          <a:ext cx="5942026" cy="1241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xmlns="" val="1132590899"/>
              </p:ext>
            </p:extLst>
          </p:nvPr>
        </p:nvGraphicFramePr>
        <p:xfrm>
          <a:off x="5573516" y="1784326"/>
          <a:ext cx="6313456" cy="3137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3562" y="1342345"/>
            <a:ext cx="430887" cy="49931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4B3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Трек образовательной организации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30378" y="415624"/>
            <a:ext cx="9456593" cy="7831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rgbClr val="4C3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участия в проекте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 формирование на территории Воронежской области единого образовательного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пространства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контексте федеральных задач, обеспечивающего в целом доступ каждого ребенка к качественному образованию, посредством создания и реализации региональной модели сопровождения развития образовательных организаций до эталонного уровня на основе системной аналитики и эффективной реализации управленческого цикла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39943" y="1576330"/>
            <a:ext cx="6047029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и апробация региональных механизмов:</a:t>
            </a:r>
          </a:p>
        </p:txBody>
      </p:sp>
      <p:sp>
        <p:nvSpPr>
          <p:cNvPr id="15" name="Левая фигурная скобка 14"/>
          <p:cNvSpPr/>
          <p:nvPr/>
        </p:nvSpPr>
        <p:spPr>
          <a:xfrm>
            <a:off x="645352" y="1576331"/>
            <a:ext cx="412375" cy="5014602"/>
          </a:xfrm>
          <a:prstGeom prst="leftBrace">
            <a:avLst>
              <a:gd name="adj1" fmla="val 20003"/>
              <a:gd name="adj2" fmla="val 50000"/>
            </a:avLst>
          </a:prstGeom>
          <a:ln>
            <a:solidFill>
              <a:srgbClr val="A67FC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C3F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13562" y="349372"/>
            <a:ext cx="2232595" cy="890893"/>
          </a:xfrm>
          <a:prstGeom prst="roundRect">
            <a:avLst/>
          </a:prstGeom>
          <a:solidFill>
            <a:srgbClr val="4C3F96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Апробация проекта в 2022/2023 учебном году – 100% общеобразовательных организация региона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04107" y="6156112"/>
            <a:ext cx="8282865" cy="646331"/>
          </a:xfrm>
          <a:prstGeom prst="rect">
            <a:avLst/>
          </a:prstGeom>
          <a:solidFill>
            <a:srgbClr val="4C3F9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на ближайший период: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Постановка целей развития ОО на ближайший учебный год на основании результатов самодиагностики – август 2022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заявки на участие в региональных и федеральных проектах (на основании результатов самодиагностики) – август – сентябрь 2022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Разработка/корректировка программы развития ОО и других локальных актов – август – сентябрь 2022</a:t>
            </a:r>
          </a:p>
        </p:txBody>
      </p:sp>
      <p:graphicFrame>
        <p:nvGraphicFramePr>
          <p:cNvPr id="37" name="Схема 36">
            <a:extLst>
              <a:ext uri="{FF2B5EF4-FFF2-40B4-BE49-F238E27FC236}">
                <a16:creationId xmlns="" xmlns:a16="http://schemas.microsoft.com/office/drawing/2014/main" id="{F314DF82-0EA6-8A4B-9D93-55FB4212E5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8195005"/>
              </p:ext>
            </p:extLst>
          </p:nvPr>
        </p:nvGraphicFramePr>
        <p:xfrm>
          <a:off x="285472" y="1409444"/>
          <a:ext cx="4621966" cy="3400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38" name="Соединительная линия уступом 37">
            <a:extLst>
              <a:ext uri="{FF2B5EF4-FFF2-40B4-BE49-F238E27FC236}">
                <a16:creationId xmlns="" xmlns:a16="http://schemas.microsoft.com/office/drawing/2014/main" id="{F2EA9FF3-6AA8-394B-8A0F-0861CC6470B6}"/>
              </a:ext>
            </a:extLst>
          </p:cNvPr>
          <p:cNvCxnSpPr>
            <a:cxnSpLocks/>
          </p:cNvCxnSpPr>
          <p:nvPr/>
        </p:nvCxnSpPr>
        <p:spPr>
          <a:xfrm rot="5400000">
            <a:off x="1968575" y="2303419"/>
            <a:ext cx="3197993" cy="1561385"/>
          </a:xfrm>
          <a:prstGeom prst="bentConnector3">
            <a:avLst>
              <a:gd name="adj1" fmla="val 109848"/>
            </a:avLst>
          </a:prstGeom>
          <a:ln w="28575">
            <a:solidFill>
              <a:srgbClr val="195CD3"/>
            </a:solidFill>
            <a:prstDash val="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>
            <a:extLst>
              <a:ext uri="{FF2B5EF4-FFF2-40B4-BE49-F238E27FC236}">
                <a16:creationId xmlns="" xmlns:a16="http://schemas.microsoft.com/office/drawing/2014/main" id="{D5EAA266-E50E-FB44-80A5-B487C5EFC040}"/>
              </a:ext>
            </a:extLst>
          </p:cNvPr>
          <p:cNvCxnSpPr>
            <a:cxnSpLocks/>
          </p:cNvCxnSpPr>
          <p:nvPr/>
        </p:nvCxnSpPr>
        <p:spPr>
          <a:xfrm rot="10800000" flipV="1">
            <a:off x="983500" y="1342345"/>
            <a:ext cx="3304023" cy="2057743"/>
          </a:xfrm>
          <a:prstGeom prst="bentConnector3">
            <a:avLst>
              <a:gd name="adj1" fmla="val 108592"/>
            </a:avLst>
          </a:prstGeom>
          <a:ln w="28575">
            <a:solidFill>
              <a:srgbClr val="195CD3"/>
            </a:solidFill>
            <a:prstDash val="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Скругленный прямоугольник 44">
            <a:extLst>
              <a:ext uri="{FF2B5EF4-FFF2-40B4-BE49-F238E27FC236}">
                <a16:creationId xmlns="" xmlns:a16="http://schemas.microsoft.com/office/drawing/2014/main" id="{1CD1B09A-8E23-2647-855B-09BC64D965D4}"/>
              </a:ext>
            </a:extLst>
          </p:cNvPr>
          <p:cNvSpPr/>
          <p:nvPr/>
        </p:nvSpPr>
        <p:spPr>
          <a:xfrm>
            <a:off x="1145800" y="5057183"/>
            <a:ext cx="1333947" cy="231408"/>
          </a:xfrm>
          <a:prstGeom prst="round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Ответственность руководителя</a:t>
            </a:r>
          </a:p>
        </p:txBody>
      </p:sp>
      <p:sp>
        <p:nvSpPr>
          <p:cNvPr id="18" name="Стрелка углом 17"/>
          <p:cNvSpPr/>
          <p:nvPr/>
        </p:nvSpPr>
        <p:spPr>
          <a:xfrm>
            <a:off x="1224743" y="5346915"/>
            <a:ext cx="1255004" cy="522480"/>
          </a:xfrm>
          <a:prstGeom prst="bentArrow">
            <a:avLst/>
          </a:prstGeom>
          <a:solidFill>
            <a:srgbClr val="C7AEDB"/>
          </a:solidFill>
          <a:ln>
            <a:solidFill>
              <a:srgbClr val="C7A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91228" y="3475829"/>
            <a:ext cx="129575" cy="2393566"/>
          </a:xfrm>
          <a:prstGeom prst="rect">
            <a:avLst/>
          </a:prstGeom>
          <a:solidFill>
            <a:srgbClr val="C7AEDB"/>
          </a:solidFill>
          <a:ln>
            <a:solidFill>
              <a:srgbClr val="C7A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углом вверх 30"/>
          <p:cNvSpPr/>
          <p:nvPr/>
        </p:nvSpPr>
        <p:spPr>
          <a:xfrm rot="10800000">
            <a:off x="4985550" y="1467704"/>
            <a:ext cx="4745586" cy="435757"/>
          </a:xfrm>
          <a:prstGeom prst="bentUpArrow">
            <a:avLst>
              <a:gd name="adj1" fmla="val 9676"/>
              <a:gd name="adj2" fmla="val 2128"/>
              <a:gd name="adj3" fmla="val 5860"/>
            </a:avLst>
          </a:prstGeom>
          <a:solidFill>
            <a:srgbClr val="195CD3"/>
          </a:solidFill>
          <a:ln>
            <a:solidFill>
              <a:srgbClr val="195C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5202891" y="2268949"/>
            <a:ext cx="221481" cy="2287017"/>
          </a:xfrm>
          <a:prstGeom prst="rightArrow">
            <a:avLst/>
          </a:prstGeom>
          <a:solidFill>
            <a:srgbClr val="195CD3"/>
          </a:solidFill>
          <a:ln>
            <a:solidFill>
              <a:srgbClr val="195C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лево 39"/>
          <p:cNvSpPr/>
          <p:nvPr/>
        </p:nvSpPr>
        <p:spPr>
          <a:xfrm>
            <a:off x="4562633" y="2268949"/>
            <a:ext cx="195661" cy="2270138"/>
          </a:xfrm>
          <a:prstGeom prst="leftArrow">
            <a:avLst/>
          </a:prstGeom>
          <a:solidFill>
            <a:srgbClr val="195CD3"/>
          </a:solidFill>
          <a:ln>
            <a:solidFill>
              <a:srgbClr val="195C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758294" y="1938426"/>
            <a:ext cx="430887" cy="3768724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ru-RU" sz="1600" b="1" dirty="0">
                <a:solidFill>
                  <a:srgbClr val="195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трек сопровождения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1137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Рисунок 223">
            <a:extLst>
              <a:ext uri="{FF2B5EF4-FFF2-40B4-BE49-F238E27FC236}">
                <a16:creationId xmlns="" xmlns:a16="http://schemas.microsoft.com/office/drawing/2014/main" id="{CA92A19F-5C9C-CF40-8EFB-9A9505275A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6925"/>
          <a:stretch/>
        </p:blipFill>
        <p:spPr>
          <a:xfrm>
            <a:off x="0" y="0"/>
            <a:ext cx="12192000" cy="896698"/>
          </a:xfrm>
          <a:prstGeom prst="rect">
            <a:avLst/>
          </a:prstGeom>
        </p:spPr>
      </p:pic>
      <p:pic>
        <p:nvPicPr>
          <p:cNvPr id="1026" name="Picture 2" descr="http://qrcoder.ru/code/?https%3A%2F%2Fsmp.iuorao.ru%2F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19" y="57624"/>
            <a:ext cx="797957" cy="79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5" name="TextBox 294"/>
          <p:cNvSpPr txBox="1"/>
          <p:nvPr/>
        </p:nvSpPr>
        <p:spPr>
          <a:xfrm>
            <a:off x="505326" y="78162"/>
            <a:ext cx="11686674" cy="707882"/>
          </a:xfrm>
          <a:prstGeom prst="rect">
            <a:avLst/>
          </a:prstGeom>
          <a:noFill/>
        </p:spPr>
        <p:txBody>
          <a:bodyPr wrap="square" lIns="91408" tIns="45718" rIns="91408" bIns="45718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МИПРОСВЕЩЕНИЯ: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СТАРТОВОЙ ДИАГНОСТИКИ СИСТЕМЫ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="" xmlns:a16="http://schemas.microsoft.com/office/drawing/2014/main" id="{60AC75A2-03E8-F44D-8B44-41E791911F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34177546"/>
              </p:ext>
            </p:extLst>
          </p:nvPr>
        </p:nvGraphicFramePr>
        <p:xfrm>
          <a:off x="0" y="970915"/>
          <a:ext cx="4361688" cy="1315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C7CB8E5-D9C0-2242-8666-364592444E95}"/>
              </a:ext>
            </a:extLst>
          </p:cNvPr>
          <p:cNvSpPr txBox="1"/>
          <p:nvPr/>
        </p:nvSpPr>
        <p:spPr>
          <a:xfrm>
            <a:off x="118063" y="1128800"/>
            <a:ext cx="2282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1862" b="1" i="0" u="none" strike="noStrike" kern="1200" cap="all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dirty="0" smtClean="0"/>
              <a:t>ЗНАНИЕ:</a:t>
            </a:r>
          </a:p>
          <a:p>
            <a:pPr rtl="0">
              <a:defRPr sz="1862" b="1" i="0" u="none" strike="noStrike" kern="1200" cap="all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dirty="0" smtClean="0"/>
              <a:t>КАЧЕСТВО И ОБЪЕКТИВНОСТЬ</a:t>
            </a:r>
            <a:endParaRPr lang="ru-RU" sz="12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2047896"/>
              </p:ext>
            </p:extLst>
          </p:nvPr>
        </p:nvGraphicFramePr>
        <p:xfrm>
          <a:off x="9793224" y="1442366"/>
          <a:ext cx="2035489" cy="20780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598"/>
                <a:gridCol w="1710891"/>
              </a:tblGrid>
              <a:tr h="432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7D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ниже базового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уровня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78197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E1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базовый (минимально достаточный) уровень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32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5C6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 уровень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32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A97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эталонный уровень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="" xmlns:a16="http://schemas.microsoft.com/office/drawing/2014/main" id="{60AC75A2-03E8-F44D-8B44-41E791911F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34177546"/>
              </p:ext>
            </p:extLst>
          </p:nvPr>
        </p:nvGraphicFramePr>
        <p:xfrm>
          <a:off x="2932176" y="986155"/>
          <a:ext cx="4361688" cy="1315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Диаграмма 20">
            <a:extLst>
              <a:ext uri="{FF2B5EF4-FFF2-40B4-BE49-F238E27FC236}">
                <a16:creationId xmlns="" xmlns:a16="http://schemas.microsoft.com/office/drawing/2014/main" id="{60AC75A2-03E8-F44D-8B44-41E791911F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34177546"/>
              </p:ext>
            </p:extLst>
          </p:nvPr>
        </p:nvGraphicFramePr>
        <p:xfrm>
          <a:off x="5900928" y="969265"/>
          <a:ext cx="4361688" cy="1429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Диаграмма 21">
            <a:extLst>
              <a:ext uri="{FF2B5EF4-FFF2-40B4-BE49-F238E27FC236}">
                <a16:creationId xmlns="" xmlns:a16="http://schemas.microsoft.com/office/drawing/2014/main" id="{60AC75A2-03E8-F44D-8B44-41E791911F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34177546"/>
              </p:ext>
            </p:extLst>
          </p:nvPr>
        </p:nvGraphicFramePr>
        <p:xfrm>
          <a:off x="0" y="2319529"/>
          <a:ext cx="4361688" cy="1429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="" xmlns:a16="http://schemas.microsoft.com/office/drawing/2014/main" id="{60AC75A2-03E8-F44D-8B44-41E791911F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34177546"/>
              </p:ext>
            </p:extLst>
          </p:nvPr>
        </p:nvGraphicFramePr>
        <p:xfrm>
          <a:off x="3142488" y="2325625"/>
          <a:ext cx="4044696" cy="1429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="" xmlns:a16="http://schemas.microsoft.com/office/drawing/2014/main" id="{60AC75A2-03E8-F44D-8B44-41E791911F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34177546"/>
              </p:ext>
            </p:extLst>
          </p:nvPr>
        </p:nvGraphicFramePr>
        <p:xfrm>
          <a:off x="6230112" y="2295145"/>
          <a:ext cx="3800856" cy="1429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="" xmlns:a16="http://schemas.microsoft.com/office/drawing/2014/main" id="{60AC75A2-03E8-F44D-8B44-41E791911F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34177546"/>
              </p:ext>
            </p:extLst>
          </p:nvPr>
        </p:nvGraphicFramePr>
        <p:xfrm>
          <a:off x="0" y="3678937"/>
          <a:ext cx="4306824" cy="1429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="" xmlns:a16="http://schemas.microsoft.com/office/drawing/2014/main" id="{60AC75A2-03E8-F44D-8B44-41E791911F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34177546"/>
              </p:ext>
            </p:extLst>
          </p:nvPr>
        </p:nvGraphicFramePr>
        <p:xfrm>
          <a:off x="3124200" y="3639312"/>
          <a:ext cx="4465320" cy="165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pSp>
        <p:nvGrpSpPr>
          <p:cNvPr id="2" name="Группа 7">
            <a:extLst>
              <a:ext uri="{FF2B5EF4-FFF2-40B4-BE49-F238E27FC236}">
                <a16:creationId xmlns="" xmlns:a16="http://schemas.microsoft.com/office/drawing/2014/main" id="{5A36C210-8736-FE41-A80E-00B8D25581CF}"/>
              </a:ext>
            </a:extLst>
          </p:cNvPr>
          <p:cNvGrpSpPr/>
          <p:nvPr/>
        </p:nvGrpSpPr>
        <p:grpSpPr>
          <a:xfrm>
            <a:off x="5330952" y="5385816"/>
            <a:ext cx="7903464" cy="1305700"/>
            <a:chOff x="777160" y="5031728"/>
            <a:chExt cx="6095480" cy="1866021"/>
          </a:xfrm>
        </p:grpSpPr>
        <p:sp>
          <p:nvSpPr>
            <p:cNvPr id="25" name="Фигура, имеющая форму буквы L 24">
              <a:extLst>
                <a:ext uri="{FF2B5EF4-FFF2-40B4-BE49-F238E27FC236}">
                  <a16:creationId xmlns="" xmlns:a16="http://schemas.microsoft.com/office/drawing/2014/main" id="{70193427-93BA-5742-9B8A-FCDCC2CAD255}"/>
                </a:ext>
              </a:extLst>
            </p:cNvPr>
            <p:cNvSpPr/>
            <p:nvPr/>
          </p:nvSpPr>
          <p:spPr>
            <a:xfrm rot="5400000">
              <a:off x="1001422" y="5925514"/>
              <a:ext cx="675513" cy="1124037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4B3E96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Полилиния 25">
              <a:extLst>
                <a:ext uri="{FF2B5EF4-FFF2-40B4-BE49-F238E27FC236}">
                  <a16:creationId xmlns="" xmlns:a16="http://schemas.microsoft.com/office/drawing/2014/main" id="{F9FAB926-6923-874A-893B-E6383ED484AF}"/>
                </a:ext>
              </a:extLst>
            </p:cNvPr>
            <p:cNvSpPr/>
            <p:nvPr/>
          </p:nvSpPr>
          <p:spPr>
            <a:xfrm>
              <a:off x="888661" y="6261360"/>
              <a:ext cx="1014786" cy="636389"/>
            </a:xfrm>
            <a:custGeom>
              <a:avLst/>
              <a:gdLst>
                <a:gd name="connsiteX0" fmla="*/ 0 w 1014787"/>
                <a:gd name="connsiteY0" fmla="*/ 0 h 889520"/>
                <a:gd name="connsiteX1" fmla="*/ 1014787 w 1014787"/>
                <a:gd name="connsiteY1" fmla="*/ 0 h 889520"/>
                <a:gd name="connsiteX2" fmla="*/ 1014787 w 1014787"/>
                <a:gd name="connsiteY2" fmla="*/ 889520 h 889520"/>
                <a:gd name="connsiteX3" fmla="*/ 0 w 1014787"/>
                <a:gd name="connsiteY3" fmla="*/ 889520 h 889520"/>
                <a:gd name="connsiteX4" fmla="*/ 0 w 1014787"/>
                <a:gd name="connsiteY4" fmla="*/ 0 h 88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87" h="889520">
                  <a:moveTo>
                    <a:pt x="0" y="0"/>
                  </a:moveTo>
                  <a:lnTo>
                    <a:pt x="1014787" y="0"/>
                  </a:lnTo>
                  <a:lnTo>
                    <a:pt x="1014787" y="889520"/>
                  </a:lnTo>
                  <a:lnTo>
                    <a:pt x="0" y="8895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Ниже базового</a:t>
              </a:r>
            </a:p>
          </p:txBody>
        </p:sp>
        <p:sp>
          <p:nvSpPr>
            <p:cNvPr id="27" name="Треугольник 11">
              <a:extLst>
                <a:ext uri="{FF2B5EF4-FFF2-40B4-BE49-F238E27FC236}">
                  <a16:creationId xmlns="" xmlns:a16="http://schemas.microsoft.com/office/drawing/2014/main" id="{3C60C45E-92AC-9847-A652-10D93A875C20}"/>
                </a:ext>
              </a:extLst>
            </p:cNvPr>
            <p:cNvSpPr/>
            <p:nvPr/>
          </p:nvSpPr>
          <p:spPr>
            <a:xfrm>
              <a:off x="1711979" y="5842761"/>
              <a:ext cx="191469" cy="191469"/>
            </a:xfrm>
            <a:prstGeom prst="triangle">
              <a:avLst>
                <a:gd name="adj" fmla="val 100000"/>
              </a:avLst>
            </a:prstGeom>
            <a:solidFill>
              <a:srgbClr val="4B3E9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Фигура, имеющая форму буквы L 27">
              <a:extLst>
                <a:ext uri="{FF2B5EF4-FFF2-40B4-BE49-F238E27FC236}">
                  <a16:creationId xmlns="" xmlns:a16="http://schemas.microsoft.com/office/drawing/2014/main" id="{8D0C4057-8674-3F4F-86FD-4B148D537DF8}"/>
                </a:ext>
              </a:extLst>
            </p:cNvPr>
            <p:cNvSpPr/>
            <p:nvPr/>
          </p:nvSpPr>
          <p:spPr>
            <a:xfrm rot="5400000">
              <a:off x="2243719" y="5618106"/>
              <a:ext cx="675512" cy="1124037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4B3E96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Полилиния 28">
              <a:extLst>
                <a:ext uri="{FF2B5EF4-FFF2-40B4-BE49-F238E27FC236}">
                  <a16:creationId xmlns="" xmlns:a16="http://schemas.microsoft.com/office/drawing/2014/main" id="{54C9314B-5711-B148-8F53-696A9CE561EF}"/>
                </a:ext>
              </a:extLst>
            </p:cNvPr>
            <p:cNvSpPr/>
            <p:nvPr/>
          </p:nvSpPr>
          <p:spPr>
            <a:xfrm>
              <a:off x="2130958" y="5953951"/>
              <a:ext cx="1014786" cy="775180"/>
            </a:xfrm>
            <a:custGeom>
              <a:avLst/>
              <a:gdLst>
                <a:gd name="connsiteX0" fmla="*/ 0 w 1014787"/>
                <a:gd name="connsiteY0" fmla="*/ 0 h 889520"/>
                <a:gd name="connsiteX1" fmla="*/ 1014787 w 1014787"/>
                <a:gd name="connsiteY1" fmla="*/ 0 h 889520"/>
                <a:gd name="connsiteX2" fmla="*/ 1014787 w 1014787"/>
                <a:gd name="connsiteY2" fmla="*/ 889520 h 889520"/>
                <a:gd name="connsiteX3" fmla="*/ 0 w 1014787"/>
                <a:gd name="connsiteY3" fmla="*/ 889520 h 889520"/>
                <a:gd name="connsiteX4" fmla="*/ 0 w 1014787"/>
                <a:gd name="connsiteY4" fmla="*/ 0 h 88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87" h="889520">
                  <a:moveTo>
                    <a:pt x="0" y="0"/>
                  </a:moveTo>
                  <a:lnTo>
                    <a:pt x="1014787" y="0"/>
                  </a:lnTo>
                  <a:lnTo>
                    <a:pt x="1014787" y="889520"/>
                  </a:lnTo>
                  <a:lnTo>
                    <a:pt x="0" y="8895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Базовый </a:t>
              </a:r>
              <a:r>
                <a:rPr lang="ru-RU" sz="8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(минимально достаточный)</a:t>
              </a:r>
            </a:p>
          </p:txBody>
        </p:sp>
        <p:sp>
          <p:nvSpPr>
            <p:cNvPr id="30" name="Треугольник 19">
              <a:extLst>
                <a:ext uri="{FF2B5EF4-FFF2-40B4-BE49-F238E27FC236}">
                  <a16:creationId xmlns="" xmlns:a16="http://schemas.microsoft.com/office/drawing/2014/main" id="{0FA323B5-FE98-934D-892D-FB86C597E5C4}"/>
                </a:ext>
              </a:extLst>
            </p:cNvPr>
            <p:cNvSpPr/>
            <p:nvPr/>
          </p:nvSpPr>
          <p:spPr>
            <a:xfrm>
              <a:off x="2954277" y="5535353"/>
              <a:ext cx="191469" cy="191469"/>
            </a:xfrm>
            <a:prstGeom prst="triangle">
              <a:avLst>
                <a:gd name="adj" fmla="val 100000"/>
              </a:avLst>
            </a:prstGeom>
            <a:solidFill>
              <a:srgbClr val="4B3E9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Фигура, имеющая форму буквы L 30">
              <a:extLst>
                <a:ext uri="{FF2B5EF4-FFF2-40B4-BE49-F238E27FC236}">
                  <a16:creationId xmlns="" xmlns:a16="http://schemas.microsoft.com/office/drawing/2014/main" id="{03F09DF1-E658-5346-9FB0-4F36FC11CB18}"/>
                </a:ext>
              </a:extLst>
            </p:cNvPr>
            <p:cNvSpPr/>
            <p:nvPr/>
          </p:nvSpPr>
          <p:spPr>
            <a:xfrm rot="5400000">
              <a:off x="3486017" y="5310698"/>
              <a:ext cx="675512" cy="1124037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4B3E96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Полилиния 31">
              <a:extLst>
                <a:ext uri="{FF2B5EF4-FFF2-40B4-BE49-F238E27FC236}">
                  <a16:creationId xmlns="" xmlns:a16="http://schemas.microsoft.com/office/drawing/2014/main" id="{8DF9A631-610E-C747-9BBA-16D875825E01}"/>
                </a:ext>
              </a:extLst>
            </p:cNvPr>
            <p:cNvSpPr/>
            <p:nvPr/>
          </p:nvSpPr>
          <p:spPr>
            <a:xfrm>
              <a:off x="3373257" y="5646543"/>
              <a:ext cx="1014787" cy="889520"/>
            </a:xfrm>
            <a:custGeom>
              <a:avLst/>
              <a:gdLst>
                <a:gd name="connsiteX0" fmla="*/ 0 w 1014787"/>
                <a:gd name="connsiteY0" fmla="*/ 0 h 889520"/>
                <a:gd name="connsiteX1" fmla="*/ 1014787 w 1014787"/>
                <a:gd name="connsiteY1" fmla="*/ 0 h 889520"/>
                <a:gd name="connsiteX2" fmla="*/ 1014787 w 1014787"/>
                <a:gd name="connsiteY2" fmla="*/ 889520 h 889520"/>
                <a:gd name="connsiteX3" fmla="*/ 0 w 1014787"/>
                <a:gd name="connsiteY3" fmla="*/ 889520 h 889520"/>
                <a:gd name="connsiteX4" fmla="*/ 0 w 1014787"/>
                <a:gd name="connsiteY4" fmla="*/ 0 h 88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87" h="889520">
                  <a:moveTo>
                    <a:pt x="0" y="0"/>
                  </a:moveTo>
                  <a:lnTo>
                    <a:pt x="1014787" y="0"/>
                  </a:lnTo>
                  <a:lnTo>
                    <a:pt x="1014787" y="889520"/>
                  </a:lnTo>
                  <a:lnTo>
                    <a:pt x="0" y="8895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Средний</a:t>
              </a:r>
            </a:p>
          </p:txBody>
        </p:sp>
        <p:sp>
          <p:nvSpPr>
            <p:cNvPr id="33" name="Треугольник 25">
              <a:extLst>
                <a:ext uri="{FF2B5EF4-FFF2-40B4-BE49-F238E27FC236}">
                  <a16:creationId xmlns="" xmlns:a16="http://schemas.microsoft.com/office/drawing/2014/main" id="{BF9E439E-6B1F-744D-9FC6-30427B4F3679}"/>
                </a:ext>
              </a:extLst>
            </p:cNvPr>
            <p:cNvSpPr/>
            <p:nvPr/>
          </p:nvSpPr>
          <p:spPr>
            <a:xfrm>
              <a:off x="4196575" y="5227946"/>
              <a:ext cx="191469" cy="191469"/>
            </a:xfrm>
            <a:prstGeom prst="triangle">
              <a:avLst>
                <a:gd name="adj" fmla="val 100000"/>
              </a:avLst>
            </a:prstGeom>
            <a:solidFill>
              <a:srgbClr val="4B3E9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Фигура, имеющая форму буквы L 33">
              <a:extLst>
                <a:ext uri="{FF2B5EF4-FFF2-40B4-BE49-F238E27FC236}">
                  <a16:creationId xmlns="" xmlns:a16="http://schemas.microsoft.com/office/drawing/2014/main" id="{D3473CAD-3ADB-544D-97DE-CA071C82E68F}"/>
                </a:ext>
              </a:extLst>
            </p:cNvPr>
            <p:cNvSpPr/>
            <p:nvPr/>
          </p:nvSpPr>
          <p:spPr>
            <a:xfrm rot="5400000">
              <a:off x="4728315" y="5003291"/>
              <a:ext cx="675512" cy="1124037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4B3E96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Полилиния 34">
              <a:extLst>
                <a:ext uri="{FF2B5EF4-FFF2-40B4-BE49-F238E27FC236}">
                  <a16:creationId xmlns="" xmlns:a16="http://schemas.microsoft.com/office/drawing/2014/main" id="{159157A0-72C7-7445-B1A3-EECE245E55B4}"/>
                </a:ext>
              </a:extLst>
            </p:cNvPr>
            <p:cNvSpPr/>
            <p:nvPr/>
          </p:nvSpPr>
          <p:spPr>
            <a:xfrm>
              <a:off x="4615555" y="5339136"/>
              <a:ext cx="1014787" cy="889520"/>
            </a:xfrm>
            <a:custGeom>
              <a:avLst/>
              <a:gdLst>
                <a:gd name="connsiteX0" fmla="*/ 0 w 1014787"/>
                <a:gd name="connsiteY0" fmla="*/ 0 h 889520"/>
                <a:gd name="connsiteX1" fmla="*/ 1014787 w 1014787"/>
                <a:gd name="connsiteY1" fmla="*/ 0 h 889520"/>
                <a:gd name="connsiteX2" fmla="*/ 1014787 w 1014787"/>
                <a:gd name="connsiteY2" fmla="*/ 889520 h 889520"/>
                <a:gd name="connsiteX3" fmla="*/ 0 w 1014787"/>
                <a:gd name="connsiteY3" fmla="*/ 889520 h 889520"/>
                <a:gd name="connsiteX4" fmla="*/ 0 w 1014787"/>
                <a:gd name="connsiteY4" fmla="*/ 0 h 88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87" h="889520">
                  <a:moveTo>
                    <a:pt x="0" y="0"/>
                  </a:moveTo>
                  <a:lnTo>
                    <a:pt x="1014787" y="0"/>
                  </a:lnTo>
                  <a:lnTo>
                    <a:pt x="1014787" y="889520"/>
                  </a:lnTo>
                  <a:lnTo>
                    <a:pt x="0" y="8895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Эталонный (стандарт качества)</a:t>
              </a:r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="" xmlns:a16="http://schemas.microsoft.com/office/drawing/2014/main" id="{CF9ADB8C-B70C-A845-97FF-61CC436C395D}"/>
                </a:ext>
              </a:extLst>
            </p:cNvPr>
            <p:cNvSpPr/>
            <p:nvPr/>
          </p:nvSpPr>
          <p:spPr>
            <a:xfrm>
              <a:off x="5857853" y="5031728"/>
              <a:ext cx="1014787" cy="889520"/>
            </a:xfrm>
            <a:custGeom>
              <a:avLst/>
              <a:gdLst>
                <a:gd name="connsiteX0" fmla="*/ 0 w 1014787"/>
                <a:gd name="connsiteY0" fmla="*/ 0 h 889520"/>
                <a:gd name="connsiteX1" fmla="*/ 1014787 w 1014787"/>
                <a:gd name="connsiteY1" fmla="*/ 0 h 889520"/>
                <a:gd name="connsiteX2" fmla="*/ 1014787 w 1014787"/>
                <a:gd name="connsiteY2" fmla="*/ 889520 h 889520"/>
                <a:gd name="connsiteX3" fmla="*/ 0 w 1014787"/>
                <a:gd name="connsiteY3" fmla="*/ 889520 h 889520"/>
                <a:gd name="connsiteX4" fmla="*/ 0 w 1014787"/>
                <a:gd name="connsiteY4" fmla="*/ 0 h 88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87" h="889520">
                  <a:moveTo>
                    <a:pt x="0" y="0"/>
                  </a:moveTo>
                  <a:lnTo>
                    <a:pt x="1014787" y="0"/>
                  </a:lnTo>
                  <a:lnTo>
                    <a:pt x="1014787" y="889520"/>
                  </a:lnTo>
                  <a:lnTo>
                    <a:pt x="0" y="8895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100" kern="12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8474304" y="4188056"/>
            <a:ext cx="1472184" cy="13388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  <a:t>Хохольский лицей</a:t>
            </a:r>
          </a:p>
          <a:p>
            <a:pPr>
              <a:lnSpc>
                <a:spcPct val="150000"/>
              </a:lnSpc>
            </a:pPr>
            <a:r>
              <a:rPr lang="ru-RU" sz="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  <a:t>Хохольская</a:t>
            </a:r>
            <a:endParaRPr lang="ru-RU" sz="9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  <a:t>Яблоченская</a:t>
            </a:r>
            <a:endParaRPr lang="ru-RU" sz="9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  <a:t>Новогремяченская</a:t>
            </a:r>
            <a:endParaRPr lang="ru-RU" sz="9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  <a:t>Староникольская</a:t>
            </a:r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  <a:t>Устьевская</a:t>
            </a:r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  <a:t> школы</a:t>
            </a: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61824" y="4226528"/>
            <a:ext cx="1281454" cy="14773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Гремяченская</a:t>
            </a:r>
            <a:endParaRPr lang="ru-RU" sz="1000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000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Костенская</a:t>
            </a:r>
            <a:r>
              <a:rPr lang="ru-RU" sz="1000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Орловская </a:t>
            </a:r>
            <a:r>
              <a:rPr lang="ru-RU" sz="1000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Гремяченская</a:t>
            </a:r>
            <a:r>
              <a:rPr lang="ru-RU" sz="1000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основная школы</a:t>
            </a:r>
            <a:endParaRPr lang="ru-RU" sz="1000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35951" y="5196668"/>
            <a:ext cx="1441704" cy="854080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Семидесятская</a:t>
            </a:r>
            <a:r>
              <a:rPr lang="ru-RU" sz="1100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Архангельская школы</a:t>
            </a:r>
            <a:endParaRPr lang="ru-RU" sz="1100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0" name="Стрелка вправо 39"/>
          <p:cNvSpPr/>
          <p:nvPr/>
        </p:nvSpPr>
        <p:spPr>
          <a:xfrm>
            <a:off x="859536" y="5212080"/>
            <a:ext cx="3703320" cy="1152144"/>
          </a:xfrm>
          <a:prstGeom prst="rightArrow">
            <a:avLst>
              <a:gd name="adj1" fmla="val 50000"/>
              <a:gd name="adj2" fmla="val 59524"/>
            </a:avLst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Результаты самодиагностики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514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149DD70-877F-AC4E-8F3D-3B170CCFF9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0200"/>
          <a:stretch/>
        </p:blipFill>
        <p:spPr>
          <a:xfrm>
            <a:off x="0" y="-1"/>
            <a:ext cx="12192000" cy="807992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308" y="1096991"/>
            <a:ext cx="4468730" cy="5471247"/>
          </a:xfrm>
          <a:prstGeom prst="rect">
            <a:avLst/>
          </a:prstGeom>
          <a:ln w="53975">
            <a:solidFill>
              <a:srgbClr val="195CD3"/>
            </a:solidFill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393911" y="165542"/>
            <a:ext cx="940417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ГОДА ПЕДАГОГА И НАСТАВНИКА 2023 ГОДА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3539" y="1014009"/>
            <a:ext cx="6219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95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ОБЩЕСТВЕННОЕ ОБСУЖДЕНИЕ ПРОГРАММЫ МЕРОПРИЯТИЙ ГОДА ПЕДАГОГА И НАСТАВНИКА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8004" y="5843990"/>
            <a:ext cx="4950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95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обсуждения</a:t>
            </a:r>
            <a:r>
              <a:rPr lang="en-US" sz="2000" b="1" dirty="0">
                <a:solidFill>
                  <a:srgbClr val="195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000" b="1" dirty="0">
                <a:solidFill>
                  <a:srgbClr val="195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18.08.2022 г.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10.09.2022 года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1628" y="5090655"/>
            <a:ext cx="1606377" cy="15066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52943" y="5150122"/>
            <a:ext cx="4687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95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Электронное голосование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https://obrvrn.ru/activity/god-pedagoga/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21377" y="1660340"/>
            <a:ext cx="5714070" cy="336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520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3491CF-32EE-4042-9398-46B80C265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20" y="1416304"/>
            <a:ext cx="10649937" cy="2387600"/>
          </a:xfrm>
        </p:spPr>
        <p:txBody>
          <a:bodyPr>
            <a:noAutofit/>
          </a:bodyPr>
          <a:lstStyle/>
          <a:p>
            <a:r>
              <a:rPr lang="ru-RU" sz="5400" dirty="0" smtClean="0"/>
              <a:t>СПАСИБО</a:t>
            </a:r>
            <a:r>
              <a:rPr lang="ru-RU" sz="3200" dirty="0" smtClean="0"/>
              <a:t> </a:t>
            </a:r>
            <a:r>
              <a:rPr lang="ru-RU" sz="5400" dirty="0" smtClean="0"/>
              <a:t>ЗА</a:t>
            </a:r>
            <a:r>
              <a:rPr lang="ru-RU" sz="3200" dirty="0" smtClean="0"/>
              <a:t> </a:t>
            </a:r>
            <a:r>
              <a:rPr lang="ru-RU" sz="5400" dirty="0" smtClean="0"/>
              <a:t>ВНИМАНИЕ</a:t>
            </a:r>
            <a:r>
              <a:rPr lang="ru-RU" sz="3200" dirty="0" smtClean="0"/>
              <a:t> </a:t>
            </a:r>
            <a:r>
              <a:rPr lang="ru-RU" sz="5400" dirty="0" smtClean="0"/>
              <a:t>!</a:t>
            </a:r>
            <a:endParaRPr lang="ru-RU" sz="5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ADA55F4-3872-DA40-8194-E9808E2A7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533" y="1465928"/>
            <a:ext cx="10364483" cy="2127664"/>
          </a:xfrm>
        </p:spPr>
        <p:txBody>
          <a:bodyPr>
            <a:normAutofit/>
          </a:bodyPr>
          <a:lstStyle/>
          <a:p>
            <a:pPr marL="3175"/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3175" algn="r"/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0305902-8806-B248-A9C1-8D0970F479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8505" y="0"/>
            <a:ext cx="1460989" cy="148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506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admin\Pictures\КАРТА ДОУ с поселения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8769" y="1106424"/>
            <a:ext cx="4559116" cy="441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92A968E1-5A66-1D43-AD05-00F3D25DCE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8951"/>
          <a:stretch/>
        </p:blipFill>
        <p:spPr>
          <a:xfrm>
            <a:off x="0" y="-473"/>
            <a:ext cx="12192000" cy="757806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2948227" y="5385816"/>
            <a:ext cx="4168853" cy="1243584"/>
          </a:xfrm>
          <a:prstGeom prst="roundRect">
            <a:avLst/>
          </a:prstGeom>
          <a:solidFill>
            <a:srgbClr val="FE7D8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68D42E-AEFB-BE4E-A97C-F3D804C122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0536"/>
            <a:ext cx="12192000" cy="7223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СИСТЕМЫ ДОШКОЛЬНОГО ОБРАЗОВАНИЯ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21799" y="784677"/>
            <a:ext cx="3746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Дошкольное образование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488674604"/>
              </p:ext>
            </p:extLst>
          </p:nvPr>
        </p:nvGraphicFramePr>
        <p:xfrm>
          <a:off x="174802" y="1408715"/>
          <a:ext cx="3164046" cy="2076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751754039"/>
              </p:ext>
            </p:extLst>
          </p:nvPr>
        </p:nvGraphicFramePr>
        <p:xfrm>
          <a:off x="163191" y="4092460"/>
          <a:ext cx="3190140" cy="2550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972925" y="5492298"/>
            <a:ext cx="4052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cap="all" dirty="0">
                <a:solidFill>
                  <a:srgbClr val="BE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Риски: 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0000"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Снижение контингента в целом по системе;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Снижение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качества образования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Неудовлетворённость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родителей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79173" y="795792"/>
            <a:ext cx="3634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195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КОНТИНГЕНТА</a:t>
            </a: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xmlns="" val="3374903395"/>
              </p:ext>
            </p:extLst>
          </p:nvPr>
        </p:nvGraphicFramePr>
        <p:xfrm>
          <a:off x="8745646" y="1309008"/>
          <a:ext cx="3186525" cy="2165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0" y="869412"/>
            <a:ext cx="3046900" cy="427224"/>
            <a:chOff x="-12299" y="1386083"/>
            <a:chExt cx="3046900" cy="427224"/>
          </a:xfrm>
          <a:solidFill>
            <a:srgbClr val="195CD3"/>
          </a:solidFill>
        </p:grpSpPr>
        <p:sp>
          <p:nvSpPr>
            <p:cNvPr id="26" name="Прямоугольник 25"/>
            <p:cNvSpPr/>
            <p:nvPr/>
          </p:nvSpPr>
          <p:spPr>
            <a:xfrm>
              <a:off x="-12299" y="1386083"/>
              <a:ext cx="3046900" cy="4272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1957" y="1413573"/>
              <a:ext cx="164186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Контингент ДОУ 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8745647" y="869412"/>
            <a:ext cx="3446353" cy="427224"/>
            <a:chOff x="-899134" y="1386083"/>
            <a:chExt cx="3933735" cy="427224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-899134" y="1386083"/>
              <a:ext cx="3933735" cy="427224"/>
            </a:xfrm>
            <a:prstGeom prst="rect">
              <a:avLst/>
            </a:prstGeom>
            <a:solidFill>
              <a:srgbClr val="195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89536" y="1434912"/>
              <a:ext cx="252454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Количество </a:t>
              </a:r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групп в ДОУ</a:t>
              </a:r>
              <a:endPara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480B4A5D-5D4F-B042-A0C3-33CBD671FAD9}"/>
              </a:ext>
            </a:extLst>
          </p:cNvPr>
          <p:cNvSpPr/>
          <p:nvPr/>
        </p:nvSpPr>
        <p:spPr>
          <a:xfrm>
            <a:off x="-18653" y="3665236"/>
            <a:ext cx="3994752" cy="427224"/>
          </a:xfrm>
          <a:prstGeom prst="rect">
            <a:avLst/>
          </a:prstGeom>
          <a:solidFill>
            <a:srgbClr val="195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3C29857-81E7-024D-A47E-93F23F1A3865}"/>
              </a:ext>
            </a:extLst>
          </p:cNvPr>
          <p:cNvSpPr txBox="1"/>
          <p:nvPr/>
        </p:nvSpPr>
        <p:spPr>
          <a:xfrm>
            <a:off x="0" y="3684219"/>
            <a:ext cx="381226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Контингент по кластерам</a:t>
            </a:r>
            <a:endParaRPr lang="ru-RU" altLang="ru-RU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695944" y="3886200"/>
            <a:ext cx="365760" cy="2743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9144000" y="3877056"/>
            <a:ext cx="230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Bahnschrift" pitchFamily="34" charset="0"/>
              </a:rPr>
              <a:t>Стабильный контингент</a:t>
            </a:r>
            <a:endParaRPr lang="ru-RU" sz="1200" dirty="0">
              <a:latin typeface="Bahnschrift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689848" y="4492752"/>
            <a:ext cx="365760" cy="2743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9247632" y="4483608"/>
            <a:ext cx="230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Bahnschrift" pitchFamily="34" charset="0"/>
              </a:rPr>
              <a:t>Снижение   контингента</a:t>
            </a:r>
            <a:endParaRPr lang="ru-RU" sz="1200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029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Рисунок 223">
            <a:extLst>
              <a:ext uri="{FF2B5EF4-FFF2-40B4-BE49-F238E27FC236}">
                <a16:creationId xmlns:a16="http://schemas.microsoft.com/office/drawing/2014/main" xmlns="" id="{CA92A19F-5C9C-CF40-8EFB-9A9505275A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6925"/>
          <a:stretch/>
        </p:blipFill>
        <p:spPr>
          <a:xfrm>
            <a:off x="0" y="0"/>
            <a:ext cx="12192000" cy="896698"/>
          </a:xfrm>
          <a:prstGeom prst="rect">
            <a:avLst/>
          </a:prstGeom>
        </p:spPr>
      </p:pic>
      <p:sp>
        <p:nvSpPr>
          <p:cNvPr id="295" name="TextBox 294"/>
          <p:cNvSpPr txBox="1"/>
          <p:nvPr/>
        </p:nvSpPr>
        <p:spPr>
          <a:xfrm>
            <a:off x="0" y="0"/>
            <a:ext cx="12192000" cy="83099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08" tIns="45718" rIns="91408" bIns="45718" rtlCol="0">
            <a:spAutoFit/>
          </a:bodyPr>
          <a:lstStyle/>
          <a:p>
            <a:pPr algn="ctr"/>
            <a:r>
              <a:rPr lang="ru-RU" sz="2400" b="1" cap="all" dirty="0" smtClean="0">
                <a:solidFill>
                  <a:schemeClr val="bg1"/>
                </a:solidFill>
              </a:rPr>
              <a:t>МОНИТОРИНГ КАЧЕСТВА ДОШКОЛЬНОГО ОБРАЗОВАНИЯ В РОССИЙСКОЙ ФЕДЕРАЦИИ </a:t>
            </a:r>
          </a:p>
          <a:p>
            <a:pPr algn="ctr"/>
            <a:r>
              <a:rPr lang="ru-RU" sz="2400" b="1" cap="all" dirty="0" smtClean="0">
                <a:solidFill>
                  <a:schemeClr val="bg1"/>
                </a:solidFill>
              </a:rPr>
              <a:t>в 2021 году </a:t>
            </a:r>
            <a:endParaRPr lang="ru-RU" sz="2400" b="1" cap="all" dirty="0">
              <a:solidFill>
                <a:schemeClr val="bg1"/>
              </a:solidFill>
            </a:endParaRPr>
          </a:p>
        </p:txBody>
      </p:sp>
      <p:pic>
        <p:nvPicPr>
          <p:cNvPr id="40" name="Рисунок 39" descr="схема МКД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33041"/>
            <a:ext cx="5770282" cy="362509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1" name="TextBox 40"/>
          <p:cNvSpPr txBox="1"/>
          <p:nvPr/>
        </p:nvSpPr>
        <p:spPr>
          <a:xfrm>
            <a:off x="169334" y="5147733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Схема многоуровневого мониторинга качества дошкольного образования</a:t>
            </a:r>
            <a:endParaRPr lang="ru-RU" dirty="0"/>
          </a:p>
        </p:txBody>
      </p:sp>
      <p:pic>
        <p:nvPicPr>
          <p:cNvPr id="43" name="Рисунок 42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09011" y="2688115"/>
            <a:ext cx="2293459" cy="5168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5027" y="2280490"/>
            <a:ext cx="2170324" cy="400110"/>
          </a:xfrm>
          <a:prstGeom prst="rect">
            <a:avLst/>
          </a:prstGeom>
          <a:solidFill>
            <a:srgbClr val="D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Mistral" pitchFamily="66" charset="0"/>
              </a:rPr>
              <a:t>9 областей качества</a:t>
            </a:r>
            <a:endParaRPr lang="ru-RU" sz="2000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52709" y="5548826"/>
            <a:ext cx="6268598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844010" y="1037285"/>
            <a:ext cx="2203373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hlinkClick r:id="rId6"/>
              </a:rPr>
              <a:t>Образовательная программа</a:t>
            </a:r>
            <a:endParaRPr lang="ru-RU" sz="16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700889" y="1012871"/>
            <a:ext cx="1973379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hlinkClick r:id="rId7"/>
              </a:rPr>
              <a:t>Образовательные ориентиры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695923" y="2204393"/>
            <a:ext cx="1920608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hlinkClick r:id="rId8"/>
              </a:rPr>
              <a:t>Образовательный процесс</a:t>
            </a:r>
            <a:endParaRPr lang="ru-RU" sz="16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705649" y="3325733"/>
            <a:ext cx="3040656" cy="10135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hlinkClick r:id="rId9"/>
              </a:rPr>
              <a:t>Взаимодействие</a:t>
            </a:r>
          </a:p>
          <a:p>
            <a:pPr algn="ctr"/>
            <a:r>
              <a:rPr lang="ru-RU" sz="1600" dirty="0" smtClean="0">
                <a:hlinkClick r:id="rId9"/>
              </a:rPr>
              <a:t> с родителями</a:t>
            </a:r>
            <a:endParaRPr lang="ru-RU" sz="16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240176" y="1018107"/>
            <a:ext cx="1951824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0"/>
              </a:rPr>
              <a:t> </a:t>
            </a:r>
            <a:r>
              <a:rPr lang="ru-RU" sz="1600" dirty="0" smtClean="0">
                <a:hlinkClick r:id="rId10"/>
              </a:rPr>
              <a:t>Управление</a:t>
            </a:r>
          </a:p>
          <a:p>
            <a:pPr algn="ctr"/>
            <a:r>
              <a:rPr lang="ru-RU" sz="1600" dirty="0" smtClean="0">
                <a:hlinkClick r:id="rId10"/>
              </a:rPr>
              <a:t> и развитие</a:t>
            </a:r>
            <a:endParaRPr lang="ru-RU" sz="1600" dirty="0" smtClean="0"/>
          </a:p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707282" y="4479102"/>
            <a:ext cx="369065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hlinkClick r:id="rId11"/>
              </a:rPr>
              <a:t>Здоровье, безопасность и повседневный уход</a:t>
            </a:r>
            <a:endParaRPr lang="ru-RU" sz="16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271392" y="2331970"/>
            <a:ext cx="1920608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hlinkClick r:id="rId12"/>
              </a:rPr>
              <a:t>Образовательные условия</a:t>
            </a:r>
            <a:endParaRPr lang="ru-RU" sz="16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694843" y="3482824"/>
            <a:ext cx="2331904" cy="15520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hlinkClick r:id="rId13"/>
              </a:rPr>
              <a:t>Содержание образовательной деятельности</a:t>
            </a:r>
            <a:endParaRPr lang="ru-RU" sz="16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717753" y="5651215"/>
            <a:ext cx="62355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bg1"/>
                </a:solidFill>
                <a:hlinkClick r:id="rId14"/>
              </a:rPr>
              <a:t>Условия получения дошкольного образования лицами с ограниченными возможностями здоровья и инвалидами</a:t>
            </a:r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74" name="Прямая со стрелкой 73"/>
          <p:cNvCxnSpPr>
            <a:stCxn id="7" idx="0"/>
            <a:endCxn id="19" idx="2"/>
          </p:cNvCxnSpPr>
          <p:nvPr/>
        </p:nvCxnSpPr>
        <p:spPr>
          <a:xfrm rot="5400000" flipH="1" flipV="1">
            <a:off x="8778541" y="2113334"/>
            <a:ext cx="328805" cy="55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rot="5400000" flipH="1" flipV="1">
            <a:off x="9968088" y="1930400"/>
            <a:ext cx="372534" cy="282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endCxn id="25" idx="1"/>
          </p:cNvCxnSpPr>
          <p:nvPr/>
        </p:nvCxnSpPr>
        <p:spPr>
          <a:xfrm>
            <a:off x="10024533" y="2652889"/>
            <a:ext cx="246859" cy="1362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rot="16200000" flipV="1">
            <a:off x="7586134" y="1986844"/>
            <a:ext cx="304800" cy="2144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endCxn id="21" idx="3"/>
          </p:cNvCxnSpPr>
          <p:nvPr/>
        </p:nvCxnSpPr>
        <p:spPr>
          <a:xfrm rot="10800000">
            <a:off x="7616532" y="2661593"/>
            <a:ext cx="229247" cy="13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5400000">
            <a:off x="7772401" y="3256844"/>
            <a:ext cx="16933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rot="16200000" flipH="1">
            <a:off x="9928578" y="3335866"/>
            <a:ext cx="316089" cy="112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43" idx="2"/>
          </p:cNvCxnSpPr>
          <p:nvPr/>
        </p:nvCxnSpPr>
        <p:spPr>
          <a:xfrm rot="16200000" flipH="1">
            <a:off x="8338124" y="3822567"/>
            <a:ext cx="1265449" cy="30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rot="16200000" flipH="1">
            <a:off x="8365067" y="4334933"/>
            <a:ext cx="2393244" cy="45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1514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Двойная стрелка влево/вправо 11">
            <a:extLst>
              <a:ext uri="{FF2B5EF4-FFF2-40B4-BE49-F238E27FC236}">
                <a16:creationId xmlns:a16="http://schemas.microsoft.com/office/drawing/2014/main" xmlns="" id="{F30CA54E-59A8-0747-BD65-193996BA479E}"/>
              </a:ext>
            </a:extLst>
          </p:cNvPr>
          <p:cNvSpPr/>
          <p:nvPr/>
        </p:nvSpPr>
        <p:spPr>
          <a:xfrm>
            <a:off x="5507881" y="702478"/>
            <a:ext cx="3440909" cy="1056480"/>
          </a:xfrm>
          <a:prstGeom prst="leftRightArrow">
            <a:avLst/>
          </a:prstGeom>
          <a:gradFill flip="none" rotWithShape="1">
            <a:gsLst>
              <a:gs pos="100000">
                <a:srgbClr val="FC7B8D"/>
              </a:gs>
              <a:gs pos="0">
                <a:srgbClr val="00A972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C2B8F8F-5642-2F41-8438-2F3DB931A6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266"/>
          <a:stretch/>
        </p:blipFill>
        <p:spPr>
          <a:xfrm>
            <a:off x="0" y="-9626"/>
            <a:ext cx="12192000" cy="555189"/>
          </a:xfrm>
          <a:prstGeom prst="rect">
            <a:avLst/>
          </a:prstGeom>
          <a:solidFill>
            <a:srgbClr val="FA8D7E"/>
          </a:solidFill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5C1F0B-534B-8544-BD8F-6EB9CEABF997}"/>
              </a:ext>
            </a:extLst>
          </p:cNvPr>
          <p:cNvSpPr txBox="1"/>
          <p:nvPr/>
        </p:nvSpPr>
        <p:spPr>
          <a:xfrm>
            <a:off x="32073" y="3241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ДОШКОЛЬНОГО ОБРАЗОВАНИЯ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(РЕЗУЛЬТАТЫ МКДО)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DC9FECE-4635-F844-8335-F5603F915EAB}"/>
              </a:ext>
            </a:extLst>
          </p:cNvPr>
          <p:cNvSpPr/>
          <p:nvPr/>
        </p:nvSpPr>
        <p:spPr>
          <a:xfrm>
            <a:off x="257811" y="623902"/>
            <a:ext cx="2190109" cy="462337"/>
          </a:xfrm>
          <a:prstGeom prst="rect">
            <a:avLst/>
          </a:prstGeom>
          <a:solidFill>
            <a:srgbClr val="195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Участники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BE74F36-526D-444E-878A-6CB9E87FF423}"/>
              </a:ext>
            </a:extLst>
          </p:cNvPr>
          <p:cNvSpPr txBox="1"/>
          <p:nvPr/>
        </p:nvSpPr>
        <p:spPr>
          <a:xfrm>
            <a:off x="257811" y="1099920"/>
            <a:ext cx="113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45EDB79-78C1-1645-8799-74D7703E7A5F}"/>
              </a:ext>
            </a:extLst>
          </p:cNvPr>
          <p:cNvSpPr txBox="1"/>
          <p:nvPr/>
        </p:nvSpPr>
        <p:spPr>
          <a:xfrm>
            <a:off x="257811" y="1398464"/>
            <a:ext cx="122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DDC9C2-F965-A74B-8B92-203CC622026C}"/>
              </a:ext>
            </a:extLst>
          </p:cNvPr>
          <p:cNvSpPr txBox="1"/>
          <p:nvPr/>
        </p:nvSpPr>
        <p:spPr>
          <a:xfrm>
            <a:off x="1480436" y="1121424"/>
            <a:ext cx="961422" cy="307777"/>
          </a:xfrm>
          <a:prstGeom prst="rect">
            <a:avLst/>
          </a:prstGeom>
          <a:solidFill>
            <a:srgbClr val="195C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ДОУ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0C75EA3-AD4D-E140-8D37-16CF6417F204}"/>
              </a:ext>
            </a:extLst>
          </p:cNvPr>
          <p:cNvSpPr txBox="1"/>
          <p:nvPr/>
        </p:nvSpPr>
        <p:spPr>
          <a:xfrm>
            <a:off x="1480436" y="1473437"/>
            <a:ext cx="961422" cy="307777"/>
          </a:xfrm>
          <a:prstGeom prst="rect">
            <a:avLst/>
          </a:prstGeom>
          <a:solidFill>
            <a:srgbClr val="195C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ДОУ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DCAEBDA2-363B-3949-88AA-B512C266DCBC}"/>
              </a:ext>
            </a:extLst>
          </p:cNvPr>
          <p:cNvGrpSpPr/>
          <p:nvPr/>
        </p:nvGrpSpPr>
        <p:grpSpPr>
          <a:xfrm>
            <a:off x="286455" y="5495665"/>
            <a:ext cx="11619089" cy="523223"/>
            <a:chOff x="438364" y="5583482"/>
            <a:chExt cx="8398815" cy="52322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81D47AC-B039-784F-B76E-4150CB83024B}"/>
                </a:ext>
              </a:extLst>
            </p:cNvPr>
            <p:cNvSpPr txBox="1"/>
            <p:nvPr/>
          </p:nvSpPr>
          <p:spPr>
            <a:xfrm>
              <a:off x="438364" y="5583485"/>
              <a:ext cx="2381036" cy="523220"/>
            </a:xfrm>
            <a:prstGeom prst="rect">
              <a:avLst/>
            </a:prstGeom>
            <a:solidFill>
              <a:srgbClr val="FC7B8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1 - требуется серьезная работа по повышению качества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757FBE1-8CA5-1A4C-A539-8EDE38DE057B}"/>
                </a:ext>
              </a:extLst>
            </p:cNvPr>
            <p:cNvSpPr txBox="1"/>
            <p:nvPr/>
          </p:nvSpPr>
          <p:spPr>
            <a:xfrm>
              <a:off x="2826637" y="5583485"/>
              <a:ext cx="1709057" cy="523220"/>
            </a:xfrm>
            <a:prstGeom prst="rect">
              <a:avLst/>
            </a:prstGeom>
            <a:solidFill>
              <a:srgbClr val="FFFFB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2 - качество стремится к базовому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3CA2AD0-8DB9-F147-80C4-577F62B1210B}"/>
                </a:ext>
              </a:extLst>
            </p:cNvPr>
            <p:cNvSpPr txBox="1"/>
            <p:nvPr/>
          </p:nvSpPr>
          <p:spPr>
            <a:xfrm>
              <a:off x="4545748" y="5583484"/>
              <a:ext cx="1513114" cy="523220"/>
            </a:xfrm>
            <a:prstGeom prst="rect">
              <a:avLst/>
            </a:prstGeom>
            <a:solidFill>
              <a:srgbClr val="00A972">
                <a:alpha val="18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3 - базовый уровень качества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658FF28B-E77A-9848-A2C0-5639F5874A66}"/>
                </a:ext>
              </a:extLst>
            </p:cNvPr>
            <p:cNvSpPr txBox="1"/>
            <p:nvPr/>
          </p:nvSpPr>
          <p:spPr>
            <a:xfrm>
              <a:off x="6068916" y="5583483"/>
              <a:ext cx="1337022" cy="523220"/>
            </a:xfrm>
            <a:prstGeom prst="rect">
              <a:avLst/>
            </a:prstGeom>
            <a:solidFill>
              <a:srgbClr val="00A972">
                <a:alpha val="52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– хорошее качество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13C524DB-833F-924B-BFD2-3006449685C6}"/>
                </a:ext>
              </a:extLst>
            </p:cNvPr>
            <p:cNvSpPr txBox="1"/>
            <p:nvPr/>
          </p:nvSpPr>
          <p:spPr>
            <a:xfrm>
              <a:off x="7415992" y="5583482"/>
              <a:ext cx="1421187" cy="523220"/>
            </a:xfrm>
            <a:prstGeom prst="rect">
              <a:avLst/>
            </a:prstGeom>
            <a:solidFill>
              <a:srgbClr val="00A97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– превосходное качество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FC8EBB7A-BA6E-B444-8E74-506E14A38094}"/>
              </a:ext>
            </a:extLst>
          </p:cNvPr>
          <p:cNvGrpSpPr/>
          <p:nvPr/>
        </p:nvGrpSpPr>
        <p:grpSpPr>
          <a:xfrm>
            <a:off x="32073" y="1741426"/>
            <a:ext cx="11902116" cy="3770572"/>
            <a:chOff x="145028" y="633134"/>
            <a:chExt cx="8008371" cy="4051728"/>
          </a:xfrm>
        </p:grpSpPr>
        <p:graphicFrame>
          <p:nvGraphicFramePr>
            <p:cNvPr id="23" name="Диаграмма 22">
              <a:extLst>
                <a:ext uri="{FF2B5EF4-FFF2-40B4-BE49-F238E27FC236}">
                  <a16:creationId xmlns:a16="http://schemas.microsoft.com/office/drawing/2014/main" xmlns="" id="{00000000-0008-0000-0100-000004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34435174"/>
                </p:ext>
              </p:extLst>
            </p:nvPr>
          </p:nvGraphicFramePr>
          <p:xfrm>
            <a:off x="145028" y="633134"/>
            <a:ext cx="7725343" cy="40517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xmlns="" id="{B0F7E36B-7D12-244A-91DD-7930A0AB8F65}"/>
                </a:ext>
              </a:extLst>
            </p:cNvPr>
            <p:cNvSpPr/>
            <p:nvPr/>
          </p:nvSpPr>
          <p:spPr>
            <a:xfrm>
              <a:off x="7739744" y="772886"/>
              <a:ext cx="130628" cy="3077718"/>
            </a:xfrm>
            <a:prstGeom prst="rect">
              <a:avLst/>
            </a:prstGeom>
            <a:solidFill>
              <a:srgbClr val="00A972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9E39E519-C2A0-004E-90D3-FF8BE6C13D7F}"/>
                </a:ext>
              </a:extLst>
            </p:cNvPr>
            <p:cNvSpPr/>
            <p:nvPr/>
          </p:nvSpPr>
          <p:spPr>
            <a:xfrm>
              <a:off x="7881257" y="772885"/>
              <a:ext cx="141512" cy="3077719"/>
            </a:xfrm>
            <a:prstGeom prst="rect">
              <a:avLst/>
            </a:prstGeom>
            <a:solidFill>
              <a:srgbClr val="00A972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5407DB2B-B925-374D-AFC2-4DD7EA469242}"/>
                </a:ext>
              </a:extLst>
            </p:cNvPr>
            <p:cNvSpPr/>
            <p:nvPr/>
          </p:nvSpPr>
          <p:spPr>
            <a:xfrm>
              <a:off x="8022771" y="772885"/>
              <a:ext cx="130628" cy="3077719"/>
            </a:xfrm>
            <a:prstGeom prst="rect">
              <a:avLst/>
            </a:prstGeom>
            <a:solidFill>
              <a:srgbClr val="00A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A6C2848-0728-F142-AB04-F5ABEA7D81D9}"/>
              </a:ext>
            </a:extLst>
          </p:cNvPr>
          <p:cNvSpPr txBox="1"/>
          <p:nvPr/>
        </p:nvSpPr>
        <p:spPr>
          <a:xfrm>
            <a:off x="5356026" y="923614"/>
            <a:ext cx="3673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дошкольного образования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542DBDE-724B-D640-A5B9-305B636FF471}"/>
              </a:ext>
            </a:extLst>
          </p:cNvPr>
          <p:cNvSpPr txBox="1"/>
          <p:nvPr/>
        </p:nvSpPr>
        <p:spPr>
          <a:xfrm>
            <a:off x="9183726" y="944354"/>
            <a:ext cx="2779674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 Black" pitchFamily="34" charset="0"/>
                <a:cs typeface="Arial" panose="020B0604020202020204" pitchFamily="34" charset="0"/>
              </a:rPr>
              <a:t>Средний балл по Воронежской области - 2,17</a:t>
            </a:r>
            <a:endParaRPr lang="ru-RU" sz="1200" dirty="0"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DA2C523-8CAB-5644-9243-E830AA4ED037}"/>
              </a:ext>
            </a:extLst>
          </p:cNvPr>
          <p:cNvSpPr txBox="1"/>
          <p:nvPr/>
        </p:nvSpPr>
        <p:spPr>
          <a:xfrm>
            <a:off x="2683412" y="813887"/>
            <a:ext cx="2779674" cy="830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 Black" pitchFamily="34" charset="0"/>
                <a:cs typeface="Arial" panose="020B0604020202020204" pitchFamily="34" charset="0"/>
              </a:rPr>
              <a:t>Средний балл ДОУ Хохольского муниципального</a:t>
            </a:r>
          </a:p>
          <a:p>
            <a:pPr algn="ctr"/>
            <a:r>
              <a:rPr lang="ru-RU" sz="1200" dirty="0" smtClean="0">
                <a:latin typeface="Arial Black" pitchFamily="34" charset="0"/>
                <a:cs typeface="Arial" panose="020B0604020202020204" pitchFamily="34" charset="0"/>
              </a:rPr>
              <a:t>района – 2,44</a:t>
            </a:r>
            <a:endParaRPr lang="ru-RU" sz="1200" dirty="0"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660574" y="1840839"/>
            <a:ext cx="1295689" cy="279133"/>
          </a:xfrm>
          <a:prstGeom prst="downArrow">
            <a:avLst/>
          </a:prstGeom>
          <a:solidFill>
            <a:srgbClr val="195CD3"/>
          </a:solidFill>
          <a:ln>
            <a:solidFill>
              <a:srgbClr val="195C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9881" y="2249419"/>
            <a:ext cx="2175311" cy="861774"/>
          </a:xfrm>
          <a:prstGeom prst="rect">
            <a:avLst/>
          </a:prstGeom>
          <a:solidFill>
            <a:srgbClr val="4B3E96"/>
          </a:solidFill>
          <a:ln>
            <a:solidFill>
              <a:srgbClr val="4B3E9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1: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на участие 100% ОО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5654" y="6116648"/>
            <a:ext cx="11688548" cy="646331"/>
          </a:xfrm>
          <a:prstGeom prst="rect">
            <a:avLst/>
          </a:prstGeom>
          <a:solidFill>
            <a:srgbClr val="4B3E96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2: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Выход на базовый уровень в целом по системе дошкольного образования в перспективе двух лет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292608" y="3330988"/>
            <a:ext cx="11650725" cy="25346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8830849" y="2119972"/>
            <a:ext cx="475989" cy="62322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411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C2B8F8F-5642-2F41-8438-2F3DB931A6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9597"/>
          <a:stretch/>
        </p:blipFill>
        <p:spPr>
          <a:xfrm>
            <a:off x="0" y="-1"/>
            <a:ext cx="12192000" cy="521209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5C1F0B-534B-8544-BD8F-6EB9CEABF997}"/>
              </a:ext>
            </a:extLst>
          </p:cNvPr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ДОШКОЛЬНОЕ ОБРАЗОВАНИЕ 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020B8B-BEF7-964F-95C9-F5B3B902FDD2}"/>
              </a:ext>
            </a:extLst>
          </p:cNvPr>
          <p:cNvSpPr txBox="1"/>
          <p:nvPr/>
        </p:nvSpPr>
        <p:spPr>
          <a:xfrm>
            <a:off x="8801847" y="835634"/>
            <a:ext cx="294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Задания, вызвавшие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наибольшие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затруднения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04" b="11658"/>
          <a:stretch/>
        </p:blipFill>
        <p:spPr>
          <a:xfrm>
            <a:off x="341377" y="635749"/>
            <a:ext cx="3006644" cy="2070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5438" y="679062"/>
            <a:ext cx="3048257" cy="2070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1847" y="589788"/>
            <a:ext cx="2999232" cy="2249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с двумя усеченными противолежащими углами 47">
            <a:extLst>
              <a:ext uri="{FF2B5EF4-FFF2-40B4-BE49-F238E27FC236}">
                <a16:creationId xmlns:a16="http://schemas.microsoft.com/office/drawing/2014/main" xmlns="" id="{4FDF5BCD-6C81-0D47-B4A8-0CF800968F29}"/>
              </a:ext>
            </a:extLst>
          </p:cNvPr>
          <p:cNvSpPr/>
          <p:nvPr/>
        </p:nvSpPr>
        <p:spPr>
          <a:xfrm>
            <a:off x="609600" y="3291840"/>
            <a:ext cx="3357408" cy="2414016"/>
          </a:xfrm>
          <a:prstGeom prst="snip2DiagRect">
            <a:avLst>
              <a:gd name="adj1" fmla="val 302"/>
              <a:gd name="adj2" fmla="val 14984"/>
            </a:avLst>
          </a:prstGeom>
          <a:solidFill>
            <a:srgbClr val="195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8F605CD-8195-0B4F-8C39-6296F8FE8C16}"/>
              </a:ext>
            </a:extLst>
          </p:cNvPr>
          <p:cNvSpPr/>
          <p:nvPr/>
        </p:nvSpPr>
        <p:spPr>
          <a:xfrm>
            <a:off x="756387" y="3586314"/>
            <a:ext cx="3063833" cy="1595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Капитальный ремонт здания детского сада «Родничок» – 20,0 млн.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с двумя усеченными противолежащими углами 47">
            <a:extLst>
              <a:ext uri="{FF2B5EF4-FFF2-40B4-BE49-F238E27FC236}">
                <a16:creationId xmlns:a16="http://schemas.microsoft.com/office/drawing/2014/main" xmlns="" id="{4FDF5BCD-6C81-0D47-B4A8-0CF800968F29}"/>
              </a:ext>
            </a:extLst>
          </p:cNvPr>
          <p:cNvSpPr/>
          <p:nvPr/>
        </p:nvSpPr>
        <p:spPr>
          <a:xfrm>
            <a:off x="4721319" y="3291840"/>
            <a:ext cx="3357408" cy="2414016"/>
          </a:xfrm>
          <a:prstGeom prst="snip2DiagRect">
            <a:avLst>
              <a:gd name="adj1" fmla="val 302"/>
              <a:gd name="adj2" fmla="val 14984"/>
            </a:avLst>
          </a:prstGeom>
          <a:solidFill>
            <a:srgbClr val="195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8F605CD-8195-0B4F-8C39-6296F8FE8C16}"/>
              </a:ext>
            </a:extLst>
          </p:cNvPr>
          <p:cNvSpPr/>
          <p:nvPr/>
        </p:nvSpPr>
        <p:spPr>
          <a:xfrm>
            <a:off x="4868106" y="3701205"/>
            <a:ext cx="3063833" cy="1595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Ремонт входной группы  и цоколя МБДОУ д/с «Колокольчик»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с двумя усеченными противолежащими углами 47">
            <a:extLst>
              <a:ext uri="{FF2B5EF4-FFF2-40B4-BE49-F238E27FC236}">
                <a16:creationId xmlns:a16="http://schemas.microsoft.com/office/drawing/2014/main" xmlns="" id="{4FDF5BCD-6C81-0D47-B4A8-0CF800968F29}"/>
              </a:ext>
            </a:extLst>
          </p:cNvPr>
          <p:cNvSpPr/>
          <p:nvPr/>
        </p:nvSpPr>
        <p:spPr>
          <a:xfrm>
            <a:off x="8631936" y="3401568"/>
            <a:ext cx="3357408" cy="2414016"/>
          </a:xfrm>
          <a:prstGeom prst="snip2DiagRect">
            <a:avLst>
              <a:gd name="adj1" fmla="val 302"/>
              <a:gd name="adj2" fmla="val 14984"/>
            </a:avLst>
          </a:prstGeom>
          <a:solidFill>
            <a:srgbClr val="195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8F605CD-8195-0B4F-8C39-6296F8FE8C16}"/>
              </a:ext>
            </a:extLst>
          </p:cNvPr>
          <p:cNvSpPr/>
          <p:nvPr/>
        </p:nvSpPr>
        <p:spPr>
          <a:xfrm>
            <a:off x="8778723" y="3696042"/>
            <a:ext cx="3063833" cy="1595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Ремонт пищеблока КДОУ д/с </a:t>
            </a:r>
            <a:r>
              <a:rPr lang="ru-RU" smtClean="0">
                <a:solidFill>
                  <a:schemeClr val="tx1"/>
                </a:solidFill>
              </a:rPr>
              <a:t>«Сказка»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75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 descr="C:\Users\admin\Pictures\Рисунок20.jpg"/>
          <p:cNvPicPr>
            <a:picLocks noChangeAspect="1" noChangeArrowheads="1"/>
          </p:cNvPicPr>
          <p:nvPr/>
        </p:nvPicPr>
        <p:blipFill>
          <a:blip r:embed="rId3" cstate="print"/>
          <a:srcRect l="8595" t="1204" r="11220" b="1204"/>
          <a:stretch>
            <a:fillRect/>
          </a:stretch>
        </p:blipFill>
        <p:spPr bwMode="auto">
          <a:xfrm>
            <a:off x="3895344" y="987428"/>
            <a:ext cx="4700016" cy="459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FBD744E5-4579-2D48-BB97-B4201A166E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8951"/>
          <a:stretch/>
        </p:blipFill>
        <p:spPr>
          <a:xfrm>
            <a:off x="0" y="-473"/>
            <a:ext cx="12192000" cy="757806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4453128" y="5513832"/>
            <a:ext cx="4145731" cy="1124712"/>
          </a:xfrm>
          <a:prstGeom prst="roundRect">
            <a:avLst/>
          </a:prstGeom>
          <a:solidFill>
            <a:srgbClr val="FE7D8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68D42E-AEFB-BE4E-A97C-F3D804C122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1636" y="54314"/>
            <a:ext cx="10515600" cy="7223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СИСТЕМЫ ШКОЛЬНОГО ОБРАЗОВАНИЯ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408907"/>
          <a:ext cx="3625793" cy="2172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09160" y="5435737"/>
            <a:ext cx="3785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Риски:</a:t>
            </a:r>
          </a:p>
          <a:p>
            <a:pPr indent="-180000" algn="ctr"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 Black" pitchFamily="34" charset="0"/>
                <a:cs typeface="Arial" panose="020B0604020202020204" pitchFamily="34" charset="0"/>
              </a:rPr>
              <a:t>1 </a:t>
            </a:r>
            <a:r>
              <a:rPr lang="ru-RU" sz="1200" dirty="0" smtClean="0">
                <a:latin typeface="Arial Black" pitchFamily="34" charset="0"/>
                <a:cs typeface="Arial" panose="020B0604020202020204" pitchFamily="34" charset="0"/>
              </a:rPr>
              <a:t>ОУ с контингентом ниже 30 чел.;</a:t>
            </a:r>
          </a:p>
          <a:p>
            <a:pPr indent="-180000" algn="ctr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 Black" pitchFamily="34" charset="0"/>
                <a:cs typeface="Arial" panose="020B0604020202020204" pitchFamily="34" charset="0"/>
              </a:rPr>
              <a:t>Снижение </a:t>
            </a:r>
            <a:r>
              <a:rPr lang="ru-RU" sz="1200" dirty="0">
                <a:latin typeface="Arial Black" pitchFamily="34" charset="0"/>
                <a:cs typeface="Arial" panose="020B0604020202020204" pitchFamily="34" charset="0"/>
              </a:rPr>
              <a:t>качества </a:t>
            </a:r>
            <a:r>
              <a:rPr lang="ru-RU" sz="1200" dirty="0" smtClean="0">
                <a:latin typeface="Arial Black" pitchFamily="34" charset="0"/>
                <a:cs typeface="Arial" panose="020B0604020202020204" pitchFamily="34" charset="0"/>
              </a:rPr>
              <a:t>образования  в малокомплектных школах;</a:t>
            </a:r>
            <a:endParaRPr lang="ru-RU" sz="1200" dirty="0">
              <a:latin typeface="Arial Black" pitchFamily="34" charset="0"/>
              <a:cs typeface="Arial" panose="020B0604020202020204" pitchFamily="34" charset="0"/>
            </a:endParaRPr>
          </a:p>
          <a:p>
            <a:pPr indent="-180000" algn="ctr">
              <a:buFont typeface="Arial" panose="020B0604020202020204" pitchFamily="34" charset="0"/>
              <a:buChar char="•"/>
            </a:pPr>
            <a:r>
              <a:rPr lang="ru-RU" sz="1200" dirty="0">
                <a:latin typeface="Arial Black" pitchFamily="34" charset="0"/>
                <a:cs typeface="Arial" panose="020B0604020202020204" pitchFamily="34" charset="0"/>
              </a:rPr>
              <a:t>Неудовлетворённость родителей.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02916" y="760395"/>
            <a:ext cx="3634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95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КОНТИНГЕНТА</a:t>
            </a: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xmlns="" val="2756823108"/>
              </p:ext>
            </p:extLst>
          </p:nvPr>
        </p:nvGraphicFramePr>
        <p:xfrm>
          <a:off x="8769095" y="1276217"/>
          <a:ext cx="3310341" cy="2472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137160" y="869786"/>
            <a:ext cx="3330699" cy="427224"/>
            <a:chOff x="-12299" y="1386083"/>
            <a:chExt cx="3046900" cy="427224"/>
          </a:xfrm>
          <a:solidFill>
            <a:srgbClr val="195CD3"/>
          </a:solidFill>
        </p:grpSpPr>
        <p:sp>
          <p:nvSpPr>
            <p:cNvPr id="26" name="Прямоугольник 25"/>
            <p:cNvSpPr/>
            <p:nvPr/>
          </p:nvSpPr>
          <p:spPr>
            <a:xfrm>
              <a:off x="-12299" y="1386083"/>
              <a:ext cx="3046900" cy="4272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8341" y="1431010"/>
              <a:ext cx="223775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Контингент </a:t>
              </a:r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ОО </a:t>
              </a: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(в </a:t>
              </a:r>
              <a:r>
                <a:rPr lang="ru-RU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тыс.чел</a:t>
              </a: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.)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-18653" y="3665236"/>
            <a:ext cx="4123338" cy="427224"/>
            <a:chOff x="-12299" y="1386083"/>
            <a:chExt cx="3868988" cy="427224"/>
          </a:xfrm>
          <a:solidFill>
            <a:srgbClr val="195CD3"/>
          </a:solidFill>
        </p:grpSpPr>
        <p:sp>
          <p:nvSpPr>
            <p:cNvPr id="28" name="Прямоугольник 27"/>
            <p:cNvSpPr/>
            <p:nvPr/>
          </p:nvSpPr>
          <p:spPr>
            <a:xfrm>
              <a:off x="-12299" y="1386083"/>
              <a:ext cx="3868988" cy="4272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9275" y="1432482"/>
              <a:ext cx="36922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4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Контингент по кластерам</a:t>
              </a:r>
              <a:endParaRPr lang="ru-RU" altLang="ru-RU" sz="14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8445357" y="848686"/>
            <a:ext cx="3758942" cy="427224"/>
            <a:chOff x="-899134" y="1386083"/>
            <a:chExt cx="3933735" cy="427224"/>
          </a:xfrm>
          <a:solidFill>
            <a:srgbClr val="195CD3"/>
          </a:solidFill>
        </p:grpSpPr>
        <p:sp>
          <p:nvSpPr>
            <p:cNvPr id="31" name="Прямоугольник 30"/>
            <p:cNvSpPr/>
            <p:nvPr/>
          </p:nvSpPr>
          <p:spPr>
            <a:xfrm>
              <a:off x="-899134" y="1386083"/>
              <a:ext cx="3933735" cy="4272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-589049" y="1405376"/>
              <a:ext cx="2976022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Количество </a:t>
              </a:r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класс- комплектов</a:t>
              </a:r>
              <a:endPara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xmlns="" val="556292623"/>
              </p:ext>
            </p:extLst>
          </p:nvPr>
        </p:nvGraphicFramePr>
        <p:xfrm>
          <a:off x="104477" y="4167333"/>
          <a:ext cx="4023748" cy="2594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8695944" y="3886200"/>
            <a:ext cx="365760" cy="2743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9144000" y="3877056"/>
            <a:ext cx="230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Bahnschrift" pitchFamily="34" charset="0"/>
              </a:rPr>
              <a:t>Увеличение контингента</a:t>
            </a:r>
            <a:endParaRPr lang="ru-RU" sz="1200" dirty="0">
              <a:latin typeface="Bahnschrift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720328" y="4413504"/>
            <a:ext cx="365760" cy="2743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9232392" y="4422648"/>
            <a:ext cx="230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Bahnschrift" pitchFamily="34" charset="0"/>
              </a:rPr>
              <a:t>Стабильный  контингент</a:t>
            </a:r>
            <a:endParaRPr lang="ru-RU" sz="1200" dirty="0">
              <a:latin typeface="Bahnschrift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698992" y="4968240"/>
            <a:ext cx="365760" cy="2743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9256776" y="4959096"/>
            <a:ext cx="230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Bahnschrift" pitchFamily="34" charset="0"/>
              </a:rPr>
              <a:t>Снижение   контингента</a:t>
            </a:r>
            <a:endParaRPr lang="ru-RU" sz="1200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88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Рисунок 169">
            <a:extLst>
              <a:ext uri="{FF2B5EF4-FFF2-40B4-BE49-F238E27FC236}">
                <a16:creationId xmlns="" xmlns:a16="http://schemas.microsoft.com/office/drawing/2014/main" id="{4B3D7641-EEB8-EF42-A8E7-FEAB5C13C9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0200"/>
          <a:stretch/>
        </p:blipFill>
        <p:spPr>
          <a:xfrm>
            <a:off x="0" y="-1"/>
            <a:ext cx="12192000" cy="594361"/>
          </a:xfrm>
          <a:prstGeom prst="rect">
            <a:avLst/>
          </a:prstGeom>
        </p:spPr>
      </p:pic>
      <p:sp>
        <p:nvSpPr>
          <p:cNvPr id="145" name="Заголовок 1"/>
          <p:cNvSpPr txBox="1">
            <a:spLocks/>
          </p:cNvSpPr>
          <p:nvPr/>
        </p:nvSpPr>
        <p:spPr>
          <a:xfrm>
            <a:off x="5552315" y="1011243"/>
            <a:ext cx="4397125" cy="56410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образовательных организаций </a:t>
            </a:r>
            <a:endParaRPr lang="ru-RU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материально-технической 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базой для внедрения цифровой образовательной среды</a:t>
            </a:r>
          </a:p>
        </p:txBody>
      </p:sp>
      <p:sp>
        <p:nvSpPr>
          <p:cNvPr id="146" name="Заголовок 1"/>
          <p:cNvSpPr txBox="1">
            <a:spLocks/>
          </p:cNvSpPr>
          <p:nvPr/>
        </p:nvSpPr>
        <p:spPr>
          <a:xfrm>
            <a:off x="4917109" y="546511"/>
            <a:ext cx="5790620" cy="727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rgbClr val="195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ОБРАЗОВАТЕЛЬНАЯ СРЕДА</a:t>
            </a:r>
          </a:p>
        </p:txBody>
      </p:sp>
      <p:sp>
        <p:nvSpPr>
          <p:cNvPr id="147" name="Заголовок 1"/>
          <p:cNvSpPr txBox="1">
            <a:spLocks/>
          </p:cNvSpPr>
          <p:nvPr/>
        </p:nvSpPr>
        <p:spPr>
          <a:xfrm>
            <a:off x="706202" y="593199"/>
            <a:ext cx="5628193" cy="630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rgbClr val="195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СОВРЕМЕННАЯ </a:t>
            </a:r>
            <a:r>
              <a:rPr lang="ru-RU" sz="1600" b="1" dirty="0">
                <a:solidFill>
                  <a:srgbClr val="195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</a:t>
            </a:r>
          </a:p>
        </p:txBody>
      </p:sp>
      <p:sp>
        <p:nvSpPr>
          <p:cNvPr id="148" name="Заголовок 1"/>
          <p:cNvSpPr txBox="1">
            <a:spLocks/>
          </p:cNvSpPr>
          <p:nvPr/>
        </p:nvSpPr>
        <p:spPr>
          <a:xfrm>
            <a:off x="2057130" y="1023454"/>
            <a:ext cx="3842246" cy="564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и функционирование центров образования </a:t>
            </a:r>
            <a:b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естественно-научной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и технологической направленностей «Точка роста»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423695" y="137428"/>
            <a:ext cx="11081368" cy="307773"/>
          </a:xfrm>
          <a:prstGeom prst="rect">
            <a:avLst/>
          </a:prstGeom>
          <a:noFill/>
        </p:spPr>
        <p:txBody>
          <a:bodyPr wrap="square" lIns="91408" tIns="45718" rIns="91408" bIns="45718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ПРОЕКТ «ОБРАЗОВАНИЕ»: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ВКЛЮЧЕННОСТЬ ОБРАЗОВАТЕЛЬНЫХ УЧРЕЖДЕНИЙ РАЙОНА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Скругленный прямоугольник 10">
            <a:extLst>
              <a:ext uri="{FF2B5EF4-FFF2-40B4-BE49-F238E27FC236}">
                <a16:creationId xmlns="" xmlns:a16="http://schemas.microsoft.com/office/drawing/2014/main" id="{DE41C13F-DA98-4A5E-A28F-98BBFA59049F}"/>
              </a:ext>
            </a:extLst>
          </p:cNvPr>
          <p:cNvSpPr/>
          <p:nvPr/>
        </p:nvSpPr>
        <p:spPr>
          <a:xfrm>
            <a:off x="169285" y="5786518"/>
            <a:ext cx="11717915" cy="1025677"/>
          </a:xfrm>
          <a:prstGeom prst="rect">
            <a:avLst/>
          </a:prstGeom>
          <a:solidFill>
            <a:srgbClr val="4B3E96"/>
          </a:solidFill>
          <a:ln>
            <a:solidFill>
              <a:srgbClr val="195CD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12" tIns="45718" rIns="91412" bIns="45718" spcCol="0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pPr marL="228600" indent="-228600"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программ предметов, курсов, модулей на базе созданных сущностей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том числе в сетевой форме)</a:t>
            </a:r>
          </a:p>
          <a:p>
            <a:pPr marL="228600" indent="-228600"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всех сущностей в урочной и внеурочной деятельности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26CD4392-5B1D-9D45-AC0C-9A673D251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49" y="14144"/>
            <a:ext cx="726519" cy="72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Скругленный прямоугольник 36">
            <a:extLst>
              <a:ext uri="{FF2B5EF4-FFF2-40B4-BE49-F238E27FC236}">
                <a16:creationId xmlns="" xmlns:a16="http://schemas.microsoft.com/office/drawing/2014/main" id="{DF722CF0-EC5F-B447-901F-DB215FFAD35E}"/>
              </a:ext>
            </a:extLst>
          </p:cNvPr>
          <p:cNvSpPr/>
          <p:nvPr/>
        </p:nvSpPr>
        <p:spPr>
          <a:xfrm>
            <a:off x="137160" y="722376"/>
            <a:ext cx="2130552" cy="72237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«Точка роста»  </a:t>
            </a:r>
          </a:p>
          <a:p>
            <a:pPr algn="ctr"/>
            <a:r>
              <a:rPr lang="ru-RU" sz="1400" b="1" dirty="0" smtClean="0"/>
              <a:t>3 школы– 10 млн. руб.</a:t>
            </a:r>
            <a:endParaRPr lang="ru-RU" sz="1400" b="1" dirty="0"/>
          </a:p>
          <a:p>
            <a:pPr algn="ctr"/>
            <a:endParaRPr lang="ru-RU" sz="1050" b="1" dirty="0"/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="" xmlns:a16="http://schemas.microsoft.com/office/drawing/2014/main" id="{B8B56D98-EF1D-BC46-A83D-9D95913980F9}"/>
              </a:ext>
            </a:extLst>
          </p:cNvPr>
          <p:cNvSpPr/>
          <p:nvPr/>
        </p:nvSpPr>
        <p:spPr>
          <a:xfrm>
            <a:off x="9912096" y="713232"/>
            <a:ext cx="2167128" cy="94183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«Цифровая образовательная среда»</a:t>
            </a:r>
          </a:p>
          <a:p>
            <a:pPr algn="ctr"/>
            <a:r>
              <a:rPr lang="ru-RU" sz="1200" b="1" dirty="0" smtClean="0"/>
              <a:t> 3 школы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64" name="Прямоугольник с двумя усеченными противолежащими углами 47">
            <a:extLst>
              <a:ext uri="{FF2B5EF4-FFF2-40B4-BE49-F238E27FC236}">
                <a16:creationId xmlns:a16="http://schemas.microsoft.com/office/drawing/2014/main" xmlns="" id="{4FDF5BCD-6C81-0D47-B4A8-0CF800968F29}"/>
              </a:ext>
            </a:extLst>
          </p:cNvPr>
          <p:cNvSpPr/>
          <p:nvPr/>
        </p:nvSpPr>
        <p:spPr>
          <a:xfrm>
            <a:off x="429768" y="4568952"/>
            <a:ext cx="1700784" cy="1045464"/>
          </a:xfrm>
          <a:prstGeom prst="snip2DiagRect">
            <a:avLst>
              <a:gd name="adj1" fmla="val 302"/>
              <a:gd name="adj2" fmla="val 14984"/>
            </a:avLst>
          </a:prstGeom>
          <a:solidFill>
            <a:srgbClr val="195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08F605CD-8195-0B4F-8C39-6296F8FE8C16}"/>
              </a:ext>
            </a:extLst>
          </p:cNvPr>
          <p:cNvSpPr/>
          <p:nvPr/>
        </p:nvSpPr>
        <p:spPr>
          <a:xfrm>
            <a:off x="576556" y="4735411"/>
            <a:ext cx="1453412" cy="7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В 75 %   школ района созданы центры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 «Точка роста»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с двумя усеченными противолежащими углами 47">
            <a:extLst>
              <a:ext uri="{FF2B5EF4-FFF2-40B4-BE49-F238E27FC236}">
                <a16:creationId xmlns:a16="http://schemas.microsoft.com/office/drawing/2014/main" xmlns="" id="{4FDF5BCD-6C81-0D47-B4A8-0CF800968F29}"/>
              </a:ext>
            </a:extLst>
          </p:cNvPr>
          <p:cNvSpPr/>
          <p:nvPr/>
        </p:nvSpPr>
        <p:spPr>
          <a:xfrm>
            <a:off x="3151632" y="4584192"/>
            <a:ext cx="1740408" cy="1036320"/>
          </a:xfrm>
          <a:prstGeom prst="snip2DiagRect">
            <a:avLst>
              <a:gd name="adj1" fmla="val 302"/>
              <a:gd name="adj2" fmla="val 14984"/>
            </a:avLst>
          </a:prstGeom>
          <a:solidFill>
            <a:srgbClr val="195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08F605CD-8195-0B4F-8C39-6296F8FE8C16}"/>
              </a:ext>
            </a:extLst>
          </p:cNvPr>
          <p:cNvSpPr/>
          <p:nvPr/>
        </p:nvSpPr>
        <p:spPr>
          <a:xfrm>
            <a:off x="3289276" y="4778083"/>
            <a:ext cx="1438172" cy="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К 2023 году в  100 %   школа район будут созданы центры «Точка роста»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с двумя усеченными противолежащими углами 47">
            <a:extLst>
              <a:ext uri="{FF2B5EF4-FFF2-40B4-BE49-F238E27FC236}">
                <a16:creationId xmlns:a16="http://schemas.microsoft.com/office/drawing/2014/main" xmlns="" id="{4FDF5BCD-6C81-0D47-B4A8-0CF800968F29}"/>
              </a:ext>
            </a:extLst>
          </p:cNvPr>
          <p:cNvSpPr/>
          <p:nvPr/>
        </p:nvSpPr>
        <p:spPr>
          <a:xfrm>
            <a:off x="6986016" y="4629912"/>
            <a:ext cx="1810512" cy="1057656"/>
          </a:xfrm>
          <a:prstGeom prst="snip2DiagRect">
            <a:avLst>
              <a:gd name="adj1" fmla="val 302"/>
              <a:gd name="adj2" fmla="val 14984"/>
            </a:avLst>
          </a:prstGeom>
          <a:solidFill>
            <a:srgbClr val="195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08F605CD-8195-0B4F-8C39-6296F8FE8C16}"/>
              </a:ext>
            </a:extLst>
          </p:cNvPr>
          <p:cNvSpPr/>
          <p:nvPr/>
        </p:nvSpPr>
        <p:spPr>
          <a:xfrm>
            <a:off x="7168896" y="4700016"/>
            <a:ext cx="1481328" cy="877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В 41,6 %   школ района созданы центры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 «Цифровая образовательная среда »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с двумя усеченными противолежащими углами 47">
            <a:extLst>
              <a:ext uri="{FF2B5EF4-FFF2-40B4-BE49-F238E27FC236}">
                <a16:creationId xmlns:a16="http://schemas.microsoft.com/office/drawing/2014/main" xmlns="" id="{4FDF5BCD-6C81-0D47-B4A8-0CF800968F29}"/>
              </a:ext>
            </a:extLst>
          </p:cNvPr>
          <p:cNvSpPr/>
          <p:nvPr/>
        </p:nvSpPr>
        <p:spPr>
          <a:xfrm>
            <a:off x="10192512" y="4617720"/>
            <a:ext cx="1658112" cy="1075944"/>
          </a:xfrm>
          <a:prstGeom prst="snip2DiagRect">
            <a:avLst>
              <a:gd name="adj1" fmla="val 302"/>
              <a:gd name="adj2" fmla="val 14984"/>
            </a:avLst>
          </a:prstGeom>
          <a:solidFill>
            <a:srgbClr val="195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08F605CD-8195-0B4F-8C39-6296F8FE8C16}"/>
              </a:ext>
            </a:extLst>
          </p:cNvPr>
          <p:cNvSpPr/>
          <p:nvPr/>
        </p:nvSpPr>
        <p:spPr>
          <a:xfrm>
            <a:off x="10330156" y="4773169"/>
            <a:ext cx="1392452" cy="75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К 2025 году в  100 %   школа район будут созданы центры «ЦОС»</a:t>
            </a:r>
            <a:endParaRPr lang="ru-RU" sz="1000" b="1" dirty="0">
              <a:solidFill>
                <a:schemeClr val="tx1"/>
              </a:solidFill>
            </a:endParaRP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213" y="1619900"/>
            <a:ext cx="1681179" cy="1260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82328" y="2014728"/>
            <a:ext cx="1910080" cy="1432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E:\Ноутбук\Документы\раб стол\новоселова\Августовкое совещание\Августовка 2020\Открытие Точки Роста\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02942" y="2841371"/>
            <a:ext cx="1876412" cy="1410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09160" y="1868424"/>
            <a:ext cx="1812544" cy="1359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E:\Ноутбук\Документы\раб стол\новоселова\Августовкое совещание\Августовка 2020\Открытие Точки Роста\2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04584" y="3054858"/>
            <a:ext cx="1783968" cy="1266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Стрелка вправо 24"/>
          <p:cNvSpPr/>
          <p:nvPr/>
        </p:nvSpPr>
        <p:spPr>
          <a:xfrm>
            <a:off x="2295144" y="4965192"/>
            <a:ext cx="740664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9150096" y="4998720"/>
            <a:ext cx="740664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411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с двумя скругленными противолежащими углами 28">
            <a:extLst>
              <a:ext uri="{FF2B5EF4-FFF2-40B4-BE49-F238E27FC236}">
                <a16:creationId xmlns="" xmlns:a16="http://schemas.microsoft.com/office/drawing/2014/main" id="{F890B4FF-BAE8-CF47-946B-0B5AFE930D96}"/>
              </a:ext>
            </a:extLst>
          </p:cNvPr>
          <p:cNvSpPr/>
          <p:nvPr/>
        </p:nvSpPr>
        <p:spPr>
          <a:xfrm>
            <a:off x="5282315" y="613026"/>
            <a:ext cx="6745333" cy="5909062"/>
          </a:xfrm>
          <a:prstGeom prst="round2DiagRect">
            <a:avLst/>
          </a:prstGeom>
          <a:solidFill>
            <a:srgbClr val="1A5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FC58AF70-963D-8C41-AD8B-84F877B5ADA9}"/>
              </a:ext>
            </a:extLst>
          </p:cNvPr>
          <p:cNvSpPr/>
          <p:nvPr/>
        </p:nvSpPr>
        <p:spPr>
          <a:xfrm>
            <a:off x="0" y="0"/>
            <a:ext cx="526694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5770CED-BD3C-C744-A399-BBE714016A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0513"/>
          <a:stretch/>
        </p:blipFill>
        <p:spPr>
          <a:xfrm>
            <a:off x="0" y="0"/>
            <a:ext cx="12192000" cy="65062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28D4C49-F9A8-DC44-9132-BF776CA33495}"/>
              </a:ext>
            </a:extLst>
          </p:cNvPr>
          <p:cNvSpPr/>
          <p:nvPr/>
        </p:nvSpPr>
        <p:spPr>
          <a:xfrm>
            <a:off x="941680" y="117498"/>
            <a:ext cx="10308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n-ea"/>
                <a:cs typeface="Arial" panose="020B0604020202020204" pitchFamily="34" charset="0"/>
              </a:rPr>
              <a:t>СОЗДАНИЕ СОВРЕМЕННОЙ ИНФРАСТРУКТУРЫ</a:t>
            </a:r>
            <a:endParaRPr kumimoji="0" lang="ru-RU" sz="2400" b="1" i="0" u="none" strike="noStrike" kern="1200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902C203-0355-8E4F-B985-472D034ABE7F}"/>
              </a:ext>
            </a:extLst>
          </p:cNvPr>
          <p:cNvSpPr txBox="1"/>
          <p:nvPr/>
        </p:nvSpPr>
        <p:spPr>
          <a:xfrm>
            <a:off x="3553968" y="1458652"/>
            <a:ext cx="1297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solidFill>
                  <a:srgbClr val="4B3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600" b="1" u="sng" dirty="0">
                <a:solidFill>
                  <a:srgbClr val="4B3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92E08CBE-A9A5-CA4A-99BE-F263B9BE997F}"/>
              </a:ext>
            </a:extLst>
          </p:cNvPr>
          <p:cNvSpPr txBox="1"/>
          <p:nvPr/>
        </p:nvSpPr>
        <p:spPr>
          <a:xfrm>
            <a:off x="5666507" y="714311"/>
            <a:ext cx="6161314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ЕДИНЫЕ ПОДХОДЫ </a:t>
            </a:r>
            <a:r>
              <a:rPr lang="ru-RU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</a:t>
            </a:r>
            <a:r>
              <a:rPr lang="ru-RU" sz="16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ПРОЕКТИРОВАНИЮ ЗДАНИЙ ОО С </a:t>
            </a:r>
            <a:r>
              <a:rPr lang="ru-RU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ЦЕЛЬЮ ОБЕСПЕЧЕНИЯ РЕАЛИЗАЦИИ ФГОС </a:t>
            </a:r>
            <a:endParaRPr lang="ru-RU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F4D6B50C-EB2E-C946-B95D-BB0C9578704D}"/>
              </a:ext>
            </a:extLst>
          </p:cNvPr>
          <p:cNvSpPr/>
          <p:nvPr/>
        </p:nvSpPr>
        <p:spPr>
          <a:xfrm>
            <a:off x="93609" y="722938"/>
            <a:ext cx="4774873" cy="297300"/>
          </a:xfrm>
          <a:prstGeom prst="rect">
            <a:avLst/>
          </a:prstGeom>
          <a:solidFill>
            <a:srgbClr val="195CD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F63DB751-3206-DD48-B338-BF7B0A396617}"/>
              </a:ext>
            </a:extLst>
          </p:cNvPr>
          <p:cNvSpPr txBox="1"/>
          <p:nvPr/>
        </p:nvSpPr>
        <p:spPr>
          <a:xfrm>
            <a:off x="279253" y="714730"/>
            <a:ext cx="440291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 (по программе 50х50)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67823AD1-D15F-934C-9684-6FA1283F67CC}"/>
              </a:ext>
            </a:extLst>
          </p:cNvPr>
          <p:cNvSpPr/>
          <p:nvPr/>
        </p:nvSpPr>
        <p:spPr>
          <a:xfrm>
            <a:off x="0" y="2600232"/>
            <a:ext cx="4774873" cy="297300"/>
          </a:xfrm>
          <a:prstGeom prst="rect">
            <a:avLst/>
          </a:prstGeom>
          <a:solidFill>
            <a:srgbClr val="195CD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5145EC18-B132-3D46-B6A3-C7E8088F17E6}"/>
              </a:ext>
            </a:extLst>
          </p:cNvPr>
          <p:cNvSpPr txBox="1"/>
          <p:nvPr/>
        </p:nvSpPr>
        <p:spPr>
          <a:xfrm>
            <a:off x="157024" y="2618797"/>
            <a:ext cx="445199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конкурсах </a:t>
            </a:r>
            <a:r>
              <a:rPr lang="ru-RU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грантовой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поддержки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7178E4C3-1E11-2A44-B666-EBC738335D01}"/>
              </a:ext>
            </a:extLst>
          </p:cNvPr>
          <p:cNvSpPr txBox="1"/>
          <p:nvPr/>
        </p:nvSpPr>
        <p:spPr>
          <a:xfrm>
            <a:off x="5305313" y="1544453"/>
            <a:ext cx="1819068" cy="1080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1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зонирование помещений </a:t>
            </a:r>
            <a:r>
              <a:rPr lang="ru-RU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использованием мобильных перегородок для обеспечения независимой работы подгрупп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CA1F653-ABD0-A74B-ADAD-43374FEB3574}"/>
              </a:ext>
            </a:extLst>
          </p:cNvPr>
          <p:cNvSpPr txBox="1"/>
          <p:nvPr/>
        </p:nvSpPr>
        <p:spPr>
          <a:xfrm>
            <a:off x="8579611" y="1321007"/>
            <a:ext cx="1674754" cy="1232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1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различной деятельности обучающихся путем создания различных функциональных зон </a:t>
            </a:r>
            <a:br>
              <a:rPr lang="ru-RU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пределах одного пространства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A57FE991-DDBA-334E-B4B5-72BB1433D1F8}"/>
              </a:ext>
            </a:extLst>
          </p:cNvPr>
          <p:cNvSpPr txBox="1"/>
          <p:nvPr/>
        </p:nvSpPr>
        <p:spPr>
          <a:xfrm>
            <a:off x="7013305" y="2652066"/>
            <a:ext cx="1153568" cy="1302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lang="ru-RU" sz="105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беспечение возможности трансформации </a:t>
            </a:r>
            <a:r>
              <a:rPr lang="ru-RU" sz="10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пространства под задачи деятельности обучающихся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75CB94-3DA3-6148-AEC2-B704D7DA3630}"/>
              </a:ext>
            </a:extLst>
          </p:cNvPr>
          <p:cNvSpPr txBox="1"/>
          <p:nvPr/>
        </p:nvSpPr>
        <p:spPr>
          <a:xfrm>
            <a:off x="10175775" y="2908075"/>
            <a:ext cx="1790816" cy="42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1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интерактивная предметно-пространственная среда</a:t>
            </a:r>
            <a:endParaRPr lang="ru-RU" sz="1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09D93A63-9995-BC49-AAD1-BCEBE0325E88}"/>
              </a:ext>
            </a:extLst>
          </p:cNvPr>
          <p:cNvSpPr txBox="1"/>
          <p:nvPr/>
        </p:nvSpPr>
        <p:spPr>
          <a:xfrm>
            <a:off x="5336387" y="4111217"/>
            <a:ext cx="1576452" cy="2652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105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Развитие, творчество</a:t>
            </a:r>
            <a:endParaRPr lang="ru-RU" sz="105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96AE59EE-559F-9944-8822-7D3319ED5BFA}"/>
              </a:ext>
            </a:extLst>
          </p:cNvPr>
          <p:cNvSpPr txBox="1"/>
          <p:nvPr/>
        </p:nvSpPr>
        <p:spPr>
          <a:xfrm>
            <a:off x="8738278" y="4091882"/>
            <a:ext cx="1338409" cy="635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11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</a:t>
            </a:r>
            <a:r>
              <a:rPr lang="ru-RU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центра детских инициатив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DD6836AC-E8B8-D945-B5A2-076D43A357B7}"/>
              </a:ext>
            </a:extLst>
          </p:cNvPr>
          <p:cNvSpPr txBox="1"/>
          <p:nvPr/>
        </p:nvSpPr>
        <p:spPr>
          <a:xfrm>
            <a:off x="6996503" y="5313547"/>
            <a:ext cx="15995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</a:t>
            </a:r>
            <a:r>
              <a:rPr lang="ru-RU" sz="10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комфортного климата в образовательных пространствах</a:t>
            </a:r>
            <a:endParaRPr lang="ru-RU" sz="1050" dirty="0"/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46B11EEF-6BE2-F041-BDDB-C28720E30706}"/>
              </a:ext>
            </a:extLst>
          </p:cNvPr>
          <p:cNvSpPr txBox="1"/>
          <p:nvPr/>
        </p:nvSpPr>
        <p:spPr>
          <a:xfrm>
            <a:off x="10093479" y="5020738"/>
            <a:ext cx="1790816" cy="1080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обеспечение возможности организации </a:t>
            </a:r>
            <a:r>
              <a:rPr lang="ru-RU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проектной, исследовательской, творческой, спортивной деятельности обучающихся  </a:t>
            </a:r>
          </a:p>
        </p:txBody>
      </p:sp>
      <p:pic>
        <p:nvPicPr>
          <p:cNvPr id="46" name="Picture 4">
            <a:extLst>
              <a:ext uri="{FF2B5EF4-FFF2-40B4-BE49-F238E27FC236}">
                <a16:creationId xmlns="" xmlns:a16="http://schemas.microsoft.com/office/drawing/2014/main" id="{5BC44097-E956-5D42-B4F6-04F0055E9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193"/>
          <a:stretch/>
        </p:blipFill>
        <p:spPr bwMode="auto">
          <a:xfrm>
            <a:off x="5388611" y="2715648"/>
            <a:ext cx="1585627" cy="117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201168" y="1060705"/>
            <a:ext cx="3264408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МБОУ «Хохольский лицей» </a:t>
            </a:r>
          </a:p>
          <a:p>
            <a:pPr algn="ctr"/>
            <a:r>
              <a:rPr lang="ru-RU" sz="1200" b="1" dirty="0" smtClean="0"/>
              <a:t>ремонт учебных кабинетов </a:t>
            </a:r>
            <a:endParaRPr lang="ru-RU" sz="12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173736" y="1560577"/>
            <a:ext cx="3319272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МКОУ «</a:t>
            </a:r>
            <a:r>
              <a:rPr lang="ru-RU" sz="1200" b="1" dirty="0" err="1" smtClean="0"/>
              <a:t>Устьевская</a:t>
            </a:r>
            <a:r>
              <a:rPr lang="ru-RU" sz="1200" b="1" dirty="0" smtClean="0"/>
              <a:t> СОШ» </a:t>
            </a:r>
          </a:p>
          <a:p>
            <a:pPr algn="ctr"/>
            <a:r>
              <a:rPr lang="ru-RU" sz="1200" b="1" dirty="0" smtClean="0"/>
              <a:t>ремонт учебных кабинетов </a:t>
            </a:r>
            <a:endParaRPr lang="ru-RU" sz="12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137160" y="2106169"/>
            <a:ext cx="3346704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МКОУ «</a:t>
            </a:r>
            <a:r>
              <a:rPr lang="ru-RU" sz="1200" b="1" dirty="0" err="1" smtClean="0"/>
              <a:t>Новогремяченская</a:t>
            </a:r>
            <a:r>
              <a:rPr lang="ru-RU" sz="1200" b="1" dirty="0" smtClean="0"/>
              <a:t> СОШ» </a:t>
            </a:r>
          </a:p>
          <a:p>
            <a:pPr algn="ctr"/>
            <a:r>
              <a:rPr lang="ru-RU" sz="1200" b="1" dirty="0" smtClean="0"/>
              <a:t>ремонт обеденного зала</a:t>
            </a:r>
            <a:endParaRPr lang="ru-RU" sz="12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198120" y="2959608"/>
            <a:ext cx="3331464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МБОУ «Хохольский лицей» </a:t>
            </a:r>
          </a:p>
          <a:p>
            <a:pPr algn="ctr"/>
            <a:r>
              <a:rPr lang="ru-RU" sz="1200" b="1" dirty="0" smtClean="0"/>
              <a:t>Победитель конкурса «бережливых» проектов корпорации «</a:t>
            </a:r>
            <a:r>
              <a:rPr lang="ru-RU" sz="1200" b="1" dirty="0" err="1" smtClean="0"/>
              <a:t>Росатом</a:t>
            </a:r>
            <a:r>
              <a:rPr lang="ru-RU" sz="1200" b="1" dirty="0" smtClean="0"/>
              <a:t>»</a:t>
            </a:r>
          </a:p>
          <a:p>
            <a:pPr algn="ctr"/>
            <a:r>
              <a:rPr lang="ru-RU" sz="1200" b="1" dirty="0" smtClean="0"/>
              <a:t>МОДЕРНИЗАЦИЯ ОБРУДОВАНИЯ СТОЛОВОЙ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C902C203-0355-8E4F-B985-472D034ABE7F}"/>
              </a:ext>
            </a:extLst>
          </p:cNvPr>
          <p:cNvSpPr txBox="1"/>
          <p:nvPr/>
        </p:nvSpPr>
        <p:spPr>
          <a:xfrm>
            <a:off x="3569208" y="3229540"/>
            <a:ext cx="1297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solidFill>
                  <a:srgbClr val="4B3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600" b="1" u="sng" dirty="0">
                <a:solidFill>
                  <a:srgbClr val="4B3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F4D6B50C-EB2E-C946-B95D-BB0C9578704D}"/>
              </a:ext>
            </a:extLst>
          </p:cNvPr>
          <p:cNvSpPr/>
          <p:nvPr/>
        </p:nvSpPr>
        <p:spPr>
          <a:xfrm>
            <a:off x="0" y="3801418"/>
            <a:ext cx="4774873" cy="297300"/>
          </a:xfrm>
          <a:prstGeom prst="rect">
            <a:avLst/>
          </a:prstGeom>
          <a:solidFill>
            <a:srgbClr val="195CD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Подготовка школ к новому учебному году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C902C203-0355-8E4F-B985-472D034ABE7F}"/>
              </a:ext>
            </a:extLst>
          </p:cNvPr>
          <p:cNvSpPr txBox="1"/>
          <p:nvPr/>
        </p:nvSpPr>
        <p:spPr>
          <a:xfrm>
            <a:off x="3493008" y="4844980"/>
            <a:ext cx="1469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solidFill>
                  <a:srgbClr val="4B3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5,5 млн</a:t>
            </a:r>
            <a:r>
              <a:rPr lang="ru-RU" sz="1600" b="1" u="sng" dirty="0">
                <a:solidFill>
                  <a:srgbClr val="4B3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46304" y="4102608"/>
            <a:ext cx="2871216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МБОУ «Хохольский лицей» благоустройство территории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61544" y="4611624"/>
            <a:ext cx="2871216" cy="2769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Антитеррористическая защищенность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C902C203-0355-8E4F-B985-472D034ABE7F}"/>
              </a:ext>
            </a:extLst>
          </p:cNvPr>
          <p:cNvSpPr txBox="1"/>
          <p:nvPr/>
        </p:nvSpPr>
        <p:spPr>
          <a:xfrm>
            <a:off x="3361944" y="4201852"/>
            <a:ext cx="1526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solidFill>
                  <a:srgbClr val="4B3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3,4  млн</a:t>
            </a:r>
            <a:r>
              <a:rPr lang="ru-RU" sz="1600" b="1" u="sng" dirty="0">
                <a:solidFill>
                  <a:srgbClr val="4B3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руб.</a:t>
            </a:r>
          </a:p>
        </p:txBody>
      </p:sp>
      <p:cxnSp>
        <p:nvCxnSpPr>
          <p:cNvPr id="75" name="Прямая со стрелкой 74"/>
          <p:cNvCxnSpPr/>
          <p:nvPr/>
        </p:nvCxnSpPr>
        <p:spPr>
          <a:xfrm flipV="1">
            <a:off x="3136392" y="4315968"/>
            <a:ext cx="256032" cy="155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58496" y="4919472"/>
            <a:ext cx="2871216" cy="2769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Пожарная безопасность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73736" y="5227320"/>
            <a:ext cx="2871216" cy="2769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Подготовка к отопительному сезону </a:t>
            </a:r>
          </a:p>
        </p:txBody>
      </p:sp>
      <p:cxnSp>
        <p:nvCxnSpPr>
          <p:cNvPr id="79" name="Прямая со стрелкой 78"/>
          <p:cNvCxnSpPr/>
          <p:nvPr/>
        </p:nvCxnSpPr>
        <p:spPr>
          <a:xfrm>
            <a:off x="3108960" y="4764024"/>
            <a:ext cx="347472" cy="1645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3063240" y="5056632"/>
            <a:ext cx="374904" cy="9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V="1">
            <a:off x="3099816" y="5138928"/>
            <a:ext cx="374904" cy="329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59568" y="1402080"/>
            <a:ext cx="1654048" cy="1240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0301" y="3512708"/>
            <a:ext cx="1681179" cy="1260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E:\Ноутбук\Документы\раб стол\новоселова\Августовкое совещание\2022\фотки\IMG_59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8172" y="4479608"/>
            <a:ext cx="1393252" cy="18575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52" name="AutoShape 4" descr="https://mail.yandex.ru/message_part/69vCmTC5BeM.jpg?_uid=184789995&amp;name=69vCmTC5BeM.jpg&amp;hid=1.2&amp;ids=180143985094878736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mail.yandex.ru/message_part/69vCmTC5BeM.jpg?_uid=184789995&amp;name=69vCmTC5BeM.jpg&amp;hid=1.2&amp;ids=180143985094878736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mail.yandex.ru/message_part/69vCmTC5BeM.jpg?_uid=184789995&amp;name=69vCmTC5BeM.jpg&amp;hid=1.2&amp;ids=180143985094878736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" name="Picture 2" descr="E:\Ноутбук\Документы\раб стол\новоселова\Августовкое совещание\2022\фотки\69vCmTC5Be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14232" y="4797730"/>
            <a:ext cx="1225296" cy="1633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Picture 2" descr="E:\Ноутбук\Документы\раб стол\новоселова\точка роста\фотки в ДЕП\Хохольский район Точка роста\МБОУ Орловская СОШ Точка роста 1 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95468" y="2649261"/>
            <a:ext cx="1581220" cy="1420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9" name="Picture 11" descr="E:\Ноутбук\Документы\раб стол\новоселова\точка роста\фотки в ДЕП\Хохольский район Точка роста\МБОУ Хохольский лицей Точка роста шахматы 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1312" y="4048252"/>
            <a:ext cx="1593659" cy="1191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61" name="AutoShape 13" descr="https://mail.yandex.ru/message_part/IMG_20220824_090557_resized_20220824_091045608.jpg?_uid=184789995&amp;name=IMG_20220824_090557_resized_20220824_091045608.jpg&amp;hid=1.5&amp;ids=180143985094878731&amp;no_disposition=y&amp;exif_rotate=y&amp;resize=y&amp;max_size=78x7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E:\Ноутбук\Документы\раб стол\новоселова\Августовкое совещание\2022\фотки\IMG_20220824_090616_resized_20220824_09104324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54088" y="1484376"/>
            <a:ext cx="1431544" cy="1073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9" name="TextBox 48"/>
          <p:cNvSpPr txBox="1"/>
          <p:nvPr/>
        </p:nvSpPr>
        <p:spPr>
          <a:xfrm>
            <a:off x="124968" y="5599176"/>
            <a:ext cx="2938272" cy="2769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Ремонт котельных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C902C203-0355-8E4F-B985-472D034ABE7F}"/>
              </a:ext>
            </a:extLst>
          </p:cNvPr>
          <p:cNvSpPr txBox="1"/>
          <p:nvPr/>
        </p:nvSpPr>
        <p:spPr>
          <a:xfrm>
            <a:off x="3553968" y="5582596"/>
            <a:ext cx="1469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solidFill>
                  <a:srgbClr val="4B3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 млн</a:t>
            </a:r>
            <a:r>
              <a:rPr lang="ru-RU" sz="1600" b="1" u="sng" dirty="0">
                <a:solidFill>
                  <a:srgbClr val="4B3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руб.</a:t>
            </a:r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3179064" y="5766816"/>
            <a:ext cx="374904" cy="9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0" y="5916168"/>
            <a:ext cx="3197352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Проектные работы по капитальному ремонту </a:t>
            </a:r>
            <a:r>
              <a:rPr lang="ru-RU" sz="1200" b="1" dirty="0" err="1" smtClean="0"/>
              <a:t>Костенской</a:t>
            </a:r>
            <a:r>
              <a:rPr lang="ru-RU" sz="1200" b="1" dirty="0" smtClean="0"/>
              <a:t> и </a:t>
            </a:r>
            <a:r>
              <a:rPr lang="ru-RU" sz="1200" b="1" dirty="0" err="1" smtClean="0"/>
              <a:t>Новогремяченской</a:t>
            </a:r>
            <a:r>
              <a:rPr lang="ru-RU" sz="1200" b="1" dirty="0" smtClean="0"/>
              <a:t> школ </a:t>
            </a:r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3230880" y="6303264"/>
            <a:ext cx="374904" cy="9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C902C203-0355-8E4F-B985-472D034ABE7F}"/>
              </a:ext>
            </a:extLst>
          </p:cNvPr>
          <p:cNvSpPr txBox="1"/>
          <p:nvPr/>
        </p:nvSpPr>
        <p:spPr>
          <a:xfrm>
            <a:off x="3624072" y="6091612"/>
            <a:ext cx="1297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solidFill>
                  <a:srgbClr val="4B3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млн</a:t>
            </a:r>
            <a:r>
              <a:rPr lang="ru-RU" sz="1600" b="1" u="sng" dirty="0">
                <a:solidFill>
                  <a:srgbClr val="4B3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руб.</a:t>
            </a:r>
          </a:p>
        </p:txBody>
      </p:sp>
      <p:sp>
        <p:nvSpPr>
          <p:cNvPr id="78" name="Стрелка углом вверх 77"/>
          <p:cNvSpPr/>
          <p:nvPr/>
        </p:nvSpPr>
        <p:spPr>
          <a:xfrm>
            <a:off x="5193792" y="6464808"/>
            <a:ext cx="758952" cy="265176"/>
          </a:xfrm>
          <a:prstGeom prst="bentUpArrow">
            <a:avLst>
              <a:gd name="adj1" fmla="val 25000"/>
              <a:gd name="adj2" fmla="val 25000"/>
              <a:gd name="adj3" fmla="val 4224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100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/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5204</TotalTime>
  <Words>2508</Words>
  <Application>Microsoft Office PowerPoint</Application>
  <PresentationFormat>Произвольный</PresentationFormat>
  <Paragraphs>771</Paragraphs>
  <Slides>24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Office Theme</vt:lpstr>
      <vt:lpstr>Тема Office</vt:lpstr>
      <vt:lpstr>«О стратегии формирования  и развития единого образовательного пространства Хохольского муниципального района» </vt:lpstr>
      <vt:lpstr>Слайд 2</vt:lpstr>
      <vt:lpstr>СТРУКТУРА СИСТЕМЫ ДОШКОЛЬНОГО ОБРАЗОВАНИЯ</vt:lpstr>
      <vt:lpstr>Слайд 4</vt:lpstr>
      <vt:lpstr>Слайд 5</vt:lpstr>
      <vt:lpstr>Слайд 6</vt:lpstr>
      <vt:lpstr>СТРУКТУРА СИСТЕМЫ ШКОЛЬНОГО ОБРАЗОВАНИЯ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ВСЕРОССИЙСКАЯ ОЛИМПИАДА ШКОЛЬНИКОВ</vt:lpstr>
      <vt:lpstr>Слайд 16</vt:lpstr>
      <vt:lpstr>Слайд 17</vt:lpstr>
      <vt:lpstr>Слайд 18</vt:lpstr>
      <vt:lpstr>СИСТЕМА ВОСПИТАНИЯ</vt:lpstr>
      <vt:lpstr>Слайд 20</vt:lpstr>
      <vt:lpstr>Слайд 21</vt:lpstr>
      <vt:lpstr>Слайд 22</vt:lpstr>
      <vt:lpstr>Слайд 23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UserNov</cp:lastModifiedBy>
  <cp:revision>638</cp:revision>
  <dcterms:created xsi:type="dcterms:W3CDTF">2021-08-16T06:44:00Z</dcterms:created>
  <dcterms:modified xsi:type="dcterms:W3CDTF">2022-08-25T12:19:44Z</dcterms:modified>
</cp:coreProperties>
</file>