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charts/style5.xml" ContentType="application/vnd.ms-office.chartstyl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diagrams/layout20.xml" ContentType="application/vnd.openxmlformats-officedocument.drawingml.diagram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8.xml" ContentType="application/vnd.openxmlformats-officedocument.drawingml.chart+xml"/>
  <Override PartName="/ppt/diagrams/drawing15.xml" ContentType="application/vnd.ms-office.drawingml.diagramDrawing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charts/style6.xml" ContentType="application/vnd.ms-office.chartstyl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charts/style2.xml" ContentType="application/vnd.ms-office.chart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charts/chart19.xml" ContentType="application/vnd.openxmlformats-officedocument.drawingml.chart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charts/chart26.xml" ContentType="application/vnd.openxmlformats-officedocument.drawingml.chart+xml"/>
  <Override PartName="/ppt/diagrams/data22.xml" ContentType="application/vnd.openxmlformats-officedocument.drawingml.diagramData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quickStyle22.xml" ContentType="application/vnd.openxmlformats-officedocument.drawingml.diagramStyle+xml"/>
  <Override PartName="/ppt/charts/style7.xml" ContentType="application/vnd.ms-office.chartstyl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charts/style3.xml" ContentType="application/vnd.ms-office.chartstyl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charts/chart27.xml" ContentType="application/vnd.openxmlformats-officedocument.drawingml.chart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charts/chart16.xml" ContentType="application/vnd.openxmlformats-officedocument.drawingml.chart+xml"/>
  <Override PartName="/ppt/charts/colors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charts/chart23.xml" ContentType="application/vnd.openxmlformats-officedocument.drawingml.chart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colors19.xml" ContentType="application/vnd.openxmlformats-officedocument.drawingml.diagramColors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style4.xml" ContentType="application/vnd.ms-office.chartstyle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charts/chart2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54"/>
  </p:notesMasterIdLst>
  <p:handoutMasterIdLst>
    <p:handoutMasterId r:id="rId55"/>
  </p:handoutMasterIdLst>
  <p:sldIdLst>
    <p:sldId id="306" r:id="rId2"/>
    <p:sldId id="307" r:id="rId3"/>
    <p:sldId id="294" r:id="rId4"/>
    <p:sldId id="327" r:id="rId5"/>
    <p:sldId id="331" r:id="rId6"/>
    <p:sldId id="296" r:id="rId7"/>
    <p:sldId id="300" r:id="rId8"/>
    <p:sldId id="299" r:id="rId9"/>
    <p:sldId id="301" r:id="rId10"/>
    <p:sldId id="302" r:id="rId11"/>
    <p:sldId id="340" r:id="rId12"/>
    <p:sldId id="309" r:id="rId13"/>
    <p:sldId id="304" r:id="rId14"/>
    <p:sldId id="305" r:id="rId15"/>
    <p:sldId id="311" r:id="rId16"/>
    <p:sldId id="314" r:id="rId17"/>
    <p:sldId id="315" r:id="rId18"/>
    <p:sldId id="343" r:id="rId19"/>
    <p:sldId id="318" r:id="rId20"/>
    <p:sldId id="319" r:id="rId21"/>
    <p:sldId id="266" r:id="rId22"/>
    <p:sldId id="272" r:id="rId23"/>
    <p:sldId id="270" r:id="rId24"/>
    <p:sldId id="271" r:id="rId25"/>
    <p:sldId id="273" r:id="rId26"/>
    <p:sldId id="264" r:id="rId27"/>
    <p:sldId id="320" r:id="rId28"/>
    <p:sldId id="322" r:id="rId29"/>
    <p:sldId id="333" r:id="rId30"/>
    <p:sldId id="336" r:id="rId31"/>
    <p:sldId id="293" r:id="rId32"/>
    <p:sldId id="337" r:id="rId33"/>
    <p:sldId id="338" r:id="rId34"/>
    <p:sldId id="323" r:id="rId35"/>
    <p:sldId id="288" r:id="rId36"/>
    <p:sldId id="290" r:id="rId37"/>
    <p:sldId id="289" r:id="rId38"/>
    <p:sldId id="291" r:id="rId39"/>
    <p:sldId id="292" r:id="rId40"/>
    <p:sldId id="263" r:id="rId41"/>
    <p:sldId id="332" r:id="rId42"/>
    <p:sldId id="278" r:id="rId43"/>
    <p:sldId id="279" r:id="rId44"/>
    <p:sldId id="280" r:id="rId45"/>
    <p:sldId id="329" r:id="rId46"/>
    <p:sldId id="281" r:id="rId47"/>
    <p:sldId id="339" r:id="rId48"/>
    <p:sldId id="326" r:id="rId49"/>
    <p:sldId id="341" r:id="rId50"/>
    <p:sldId id="286" r:id="rId51"/>
    <p:sldId id="342" r:id="rId52"/>
    <p:sldId id="330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9FFD5"/>
    <a:srgbClr val="FFFFFF"/>
    <a:srgbClr val="FFCCCC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489" autoAdjust="0"/>
    <p:restoredTop sz="94689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202230503323349E-2"/>
          <c:y val="0.11352763982061809"/>
          <c:w val="0.91079776949667668"/>
          <c:h val="0.7246133463559671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766</c:v>
                </c:pt>
                <c:pt idx="1">
                  <c:v>834</c:v>
                </c:pt>
                <c:pt idx="2">
                  <c:v>856</c:v>
                </c:pt>
              </c:numCache>
            </c:numRef>
          </c:val>
        </c:ser>
        <c:gapWidth val="65"/>
        <c:shape val="cylinder"/>
        <c:axId val="135545984"/>
        <c:axId val="135547520"/>
        <c:axId val="0"/>
      </c:bar3DChart>
      <c:catAx>
        <c:axId val="135545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547520"/>
        <c:crosses val="autoZero"/>
        <c:auto val="1"/>
        <c:lblAlgn val="ctr"/>
        <c:lblOffset val="100"/>
      </c:catAx>
      <c:valAx>
        <c:axId val="1355475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54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3.6</c:v>
                </c:pt>
                <c:pt idx="1">
                  <c:v>25.8</c:v>
                </c:pt>
                <c:pt idx="2">
                  <c:v>38</c:v>
                </c:pt>
                <c:pt idx="3">
                  <c:v>32.6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20.6</c:v>
                </c:pt>
                <c:pt idx="2">
                  <c:v>43.8</c:v>
                </c:pt>
                <c:pt idx="3">
                  <c:v>31.6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Val val="1"/>
        </c:dLbls>
        <c:gapWidth val="444"/>
        <c:overlap val="-90"/>
        <c:axId val="156608768"/>
        <c:axId val="156622848"/>
      </c:barChart>
      <c:catAx>
        <c:axId val="1566087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622848"/>
        <c:crosses val="autoZero"/>
        <c:auto val="1"/>
        <c:lblAlgn val="ctr"/>
        <c:lblOffset val="100"/>
        <c:noMultiLvlLbl val="1"/>
      </c:catAx>
      <c:valAx>
        <c:axId val="1566228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660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743885807073494"/>
          <c:y val="6.2462025282932924E-2"/>
          <c:w val="0.88604687514581404"/>
          <c:h val="0.3706915011542807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Мах 24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Лист1!$A$2:$A$14</c:f>
              <c:strCache>
                <c:ptCount val="13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Новогремяченская СОШ</c:v>
                </c:pt>
                <c:pt idx="7">
                  <c:v>Орловская СОШ</c:v>
                </c:pt>
                <c:pt idx="8">
                  <c:v>Оськинская ООШ</c:v>
                </c:pt>
                <c:pt idx="9">
                  <c:v>Семидесятская СОШ</c:v>
                </c:pt>
                <c:pt idx="10">
                  <c:v>Староникольская СОШ</c:v>
                </c:pt>
                <c:pt idx="11">
                  <c:v>Устьевская СОШ</c:v>
                </c:pt>
                <c:pt idx="12">
                  <c:v>Яблоченская СОШ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  <c:pt idx="12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 12,79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</c:trendline>
          <c:cat>
            <c:strRef>
              <c:f>Лист1!$A$2:$A$14</c:f>
              <c:strCache>
                <c:ptCount val="13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Новогремяченская СОШ</c:v>
                </c:pt>
                <c:pt idx="7">
                  <c:v>Орловская СОШ</c:v>
                </c:pt>
                <c:pt idx="8">
                  <c:v>Оськинская ООШ</c:v>
                </c:pt>
                <c:pt idx="9">
                  <c:v>Семидесятская СОШ</c:v>
                </c:pt>
                <c:pt idx="10">
                  <c:v>Староникольская СОШ</c:v>
                </c:pt>
                <c:pt idx="11">
                  <c:v>Устьевская СОШ</c:v>
                </c:pt>
                <c:pt idx="12">
                  <c:v>Яблоченская СОШ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12.79</c:v>
                </c:pt>
                <c:pt idx="1">
                  <c:v>12.79</c:v>
                </c:pt>
                <c:pt idx="2">
                  <c:v>12.79</c:v>
                </c:pt>
                <c:pt idx="3">
                  <c:v>12.79</c:v>
                </c:pt>
                <c:pt idx="4">
                  <c:v>12.79</c:v>
                </c:pt>
                <c:pt idx="5">
                  <c:v>12.79</c:v>
                </c:pt>
                <c:pt idx="6">
                  <c:v>12.79</c:v>
                </c:pt>
                <c:pt idx="7">
                  <c:v>12.79</c:v>
                </c:pt>
                <c:pt idx="8">
                  <c:v>12.79</c:v>
                </c:pt>
                <c:pt idx="9">
                  <c:v>12.79</c:v>
                </c:pt>
                <c:pt idx="10">
                  <c:v>12.79</c:v>
                </c:pt>
                <c:pt idx="11">
                  <c:v>12.79</c:v>
                </c:pt>
                <c:pt idx="12">
                  <c:v>12.79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ОУ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Лист1!$A$2:$A$14</c:f>
              <c:strCache>
                <c:ptCount val="13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Новогремяченская СОШ</c:v>
                </c:pt>
                <c:pt idx="7">
                  <c:v>Орловская СОШ</c:v>
                </c:pt>
                <c:pt idx="8">
                  <c:v>Оськинская ООШ</c:v>
                </c:pt>
                <c:pt idx="9">
                  <c:v>Семидесятская СОШ</c:v>
                </c:pt>
                <c:pt idx="10">
                  <c:v>Староникольская СОШ</c:v>
                </c:pt>
                <c:pt idx="11">
                  <c:v>Устьевская СОШ</c:v>
                </c:pt>
                <c:pt idx="12">
                  <c:v>Яблоченская СОШ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14</c:v>
                </c:pt>
                <c:pt idx="1">
                  <c:v>11.47</c:v>
                </c:pt>
                <c:pt idx="2">
                  <c:v>12.370000000000006</c:v>
                </c:pt>
                <c:pt idx="3">
                  <c:v>9.09</c:v>
                </c:pt>
                <c:pt idx="4">
                  <c:v>7.6</c:v>
                </c:pt>
                <c:pt idx="5">
                  <c:v>10.62</c:v>
                </c:pt>
                <c:pt idx="6">
                  <c:v>10.47</c:v>
                </c:pt>
                <c:pt idx="7">
                  <c:v>9.5500000000000007</c:v>
                </c:pt>
                <c:pt idx="8">
                  <c:v>8.75</c:v>
                </c:pt>
                <c:pt idx="9">
                  <c:v>9.33</c:v>
                </c:pt>
                <c:pt idx="10">
                  <c:v>10.5</c:v>
                </c:pt>
                <c:pt idx="11">
                  <c:v>10.64</c:v>
                </c:pt>
                <c:pt idx="12">
                  <c:v>11.33</c:v>
                </c:pt>
              </c:numCache>
            </c:numRef>
          </c:val>
        </c:ser>
        <c:marker val="1"/>
        <c:axId val="156657152"/>
        <c:axId val="156658688"/>
      </c:lineChart>
      <c:catAx>
        <c:axId val="156657152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658688"/>
        <c:crosses val="autoZero"/>
        <c:auto val="1"/>
        <c:lblAlgn val="ctr"/>
        <c:lblOffset val="100"/>
      </c:catAx>
      <c:valAx>
        <c:axId val="1566586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65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9621606045563235E-2"/>
          <c:y val="5.1403056901752127E-2"/>
          <c:w val="0.73574323189339208"/>
          <c:h val="0.4726317705010301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Мах 25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Лист1!$A$2:$A$14</c:f>
              <c:strCache>
                <c:ptCount val="13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Новогремяченская СОШ</c:v>
                </c:pt>
                <c:pt idx="7">
                  <c:v>Орловская СОШ</c:v>
                </c:pt>
                <c:pt idx="8">
                  <c:v>Оськинская ООШ</c:v>
                </c:pt>
                <c:pt idx="9">
                  <c:v>Семидесятская СОШ</c:v>
                </c:pt>
                <c:pt idx="10">
                  <c:v>Староникольская СОШ</c:v>
                </c:pt>
                <c:pt idx="11">
                  <c:v>Устьевская СОШ</c:v>
                </c:pt>
                <c:pt idx="12">
                  <c:v>Яблоченская СОШ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 12,99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Лист1!$A$2:$A$14</c:f>
              <c:strCache>
                <c:ptCount val="13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Новогремяченская СОШ</c:v>
                </c:pt>
                <c:pt idx="7">
                  <c:v>Орловская СОШ</c:v>
                </c:pt>
                <c:pt idx="8">
                  <c:v>Оськинская ООШ</c:v>
                </c:pt>
                <c:pt idx="9">
                  <c:v>Семидесятская СОШ</c:v>
                </c:pt>
                <c:pt idx="10">
                  <c:v>Староникольская СОШ</c:v>
                </c:pt>
                <c:pt idx="11">
                  <c:v>Устьевская СОШ</c:v>
                </c:pt>
                <c:pt idx="12">
                  <c:v>Яблоченская СОШ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12.99</c:v>
                </c:pt>
                <c:pt idx="1">
                  <c:v>12.99</c:v>
                </c:pt>
                <c:pt idx="2">
                  <c:v>12.99</c:v>
                </c:pt>
                <c:pt idx="3">
                  <c:v>12.99</c:v>
                </c:pt>
                <c:pt idx="4">
                  <c:v>12.99</c:v>
                </c:pt>
                <c:pt idx="5">
                  <c:v>12.99</c:v>
                </c:pt>
                <c:pt idx="6">
                  <c:v>12.99</c:v>
                </c:pt>
                <c:pt idx="7">
                  <c:v>12.99</c:v>
                </c:pt>
                <c:pt idx="8">
                  <c:v>12.99</c:v>
                </c:pt>
                <c:pt idx="9">
                  <c:v>12.99</c:v>
                </c:pt>
                <c:pt idx="10">
                  <c:v>12.99</c:v>
                </c:pt>
                <c:pt idx="11">
                  <c:v>12.99</c:v>
                </c:pt>
                <c:pt idx="12">
                  <c:v>12.99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ОУ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Лист1!$A$2:$A$14</c:f>
              <c:strCache>
                <c:ptCount val="13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Новогремяченская СОШ</c:v>
                </c:pt>
                <c:pt idx="7">
                  <c:v>Орловская СОШ</c:v>
                </c:pt>
                <c:pt idx="8">
                  <c:v>Оськинская ООШ</c:v>
                </c:pt>
                <c:pt idx="9">
                  <c:v>Семидесятская СОШ</c:v>
                </c:pt>
                <c:pt idx="10">
                  <c:v>Староникольская СОШ</c:v>
                </c:pt>
                <c:pt idx="11">
                  <c:v>Устьевская СОШ</c:v>
                </c:pt>
                <c:pt idx="12">
                  <c:v>Яблоченская СОШ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12.23</c:v>
                </c:pt>
                <c:pt idx="1">
                  <c:v>11.75</c:v>
                </c:pt>
                <c:pt idx="2">
                  <c:v>12.370000000000006</c:v>
                </c:pt>
                <c:pt idx="3">
                  <c:v>10.58</c:v>
                </c:pt>
                <c:pt idx="4">
                  <c:v>11.25</c:v>
                </c:pt>
                <c:pt idx="5">
                  <c:v>11.14</c:v>
                </c:pt>
                <c:pt idx="6">
                  <c:v>10.28</c:v>
                </c:pt>
                <c:pt idx="7">
                  <c:v>13.5</c:v>
                </c:pt>
                <c:pt idx="8">
                  <c:v>12.25</c:v>
                </c:pt>
                <c:pt idx="9">
                  <c:v>13.5</c:v>
                </c:pt>
                <c:pt idx="10">
                  <c:v>11.75</c:v>
                </c:pt>
                <c:pt idx="11">
                  <c:v>12.92</c:v>
                </c:pt>
                <c:pt idx="12">
                  <c:v>9.14</c:v>
                </c:pt>
              </c:numCache>
            </c:numRef>
          </c:val>
        </c:ser>
        <c:marker val="1"/>
        <c:axId val="150577152"/>
        <c:axId val="150578688"/>
      </c:lineChart>
      <c:catAx>
        <c:axId val="150577152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578688"/>
        <c:crosses val="autoZero"/>
        <c:auto val="1"/>
        <c:lblAlgn val="ctr"/>
        <c:lblOffset val="100"/>
      </c:catAx>
      <c:valAx>
        <c:axId val="1505786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57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6.6</c:v>
                </c:pt>
                <c:pt idx="1">
                  <c:v>34.4</c:v>
                </c:pt>
                <c:pt idx="2">
                  <c:v>35.800000000000004</c:v>
                </c:pt>
                <c:pt idx="3">
                  <c:v>23.1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9.4</c:v>
                </c:pt>
                <c:pt idx="1">
                  <c:v>28.8</c:v>
                </c:pt>
                <c:pt idx="2">
                  <c:v>35.5</c:v>
                </c:pt>
                <c:pt idx="3">
                  <c:v>26.3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Val val="1"/>
        </c:dLbls>
        <c:gapWidth val="444"/>
        <c:overlap val="-90"/>
        <c:axId val="156802432"/>
        <c:axId val="156804224"/>
      </c:barChart>
      <c:catAx>
        <c:axId val="1568024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804224"/>
        <c:crosses val="autoZero"/>
        <c:auto val="1"/>
        <c:lblAlgn val="ctr"/>
        <c:lblOffset val="100"/>
        <c:noMultiLvlLbl val="1"/>
      </c:catAx>
      <c:valAx>
        <c:axId val="1568042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680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2.9629422249596388E-2"/>
          <c:y val="0.24275201123269893"/>
          <c:w val="0.90687895864412726"/>
          <c:h val="0.5872340295266490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16.5</c:v>
                </c:pt>
                <c:pt idx="1">
                  <c:v>39.800000000000004</c:v>
                </c:pt>
                <c:pt idx="2">
                  <c:v>32</c:v>
                </c:pt>
                <c:pt idx="3">
                  <c:v>11.7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14.9</c:v>
                </c:pt>
                <c:pt idx="1">
                  <c:v>36.6</c:v>
                </c:pt>
                <c:pt idx="2">
                  <c:v>34.5</c:v>
                </c:pt>
                <c:pt idx="3">
                  <c:v>13.9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Val val="1"/>
        </c:dLbls>
        <c:gapWidth val="444"/>
        <c:overlap val="-90"/>
        <c:axId val="157006080"/>
        <c:axId val="157024256"/>
      </c:barChart>
      <c:catAx>
        <c:axId val="1570060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24256"/>
        <c:crosses val="autoZero"/>
        <c:auto val="1"/>
        <c:lblAlgn val="ctr"/>
        <c:lblOffset val="100"/>
        <c:noMultiLvlLbl val="1"/>
      </c:catAx>
      <c:valAx>
        <c:axId val="1570242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700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9621606045563221E-2"/>
          <c:y val="5.1403056901752127E-2"/>
          <c:w val="0.73574323189339186"/>
          <c:h val="0.4726317705010301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Мах 25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Лист1!$A$2:$A$14</c:f>
              <c:strCache>
                <c:ptCount val="13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Новогремяченская СОШ</c:v>
                </c:pt>
                <c:pt idx="7">
                  <c:v>Орловская СОШ</c:v>
                </c:pt>
                <c:pt idx="8">
                  <c:v>Оськинская ООШ</c:v>
                </c:pt>
                <c:pt idx="9">
                  <c:v>Семидесятская СОШ</c:v>
                </c:pt>
                <c:pt idx="10">
                  <c:v>Староникольская СОШ</c:v>
                </c:pt>
                <c:pt idx="11">
                  <c:v>Устьевская СОШ</c:v>
                </c:pt>
                <c:pt idx="12">
                  <c:v>Яблоченская СОШ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 12,99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Лист1!$A$2:$A$14</c:f>
              <c:strCache>
                <c:ptCount val="13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Новогремяченская СОШ</c:v>
                </c:pt>
                <c:pt idx="7">
                  <c:v>Орловская СОШ</c:v>
                </c:pt>
                <c:pt idx="8">
                  <c:v>Оськинская ООШ</c:v>
                </c:pt>
                <c:pt idx="9">
                  <c:v>Семидесятская СОШ</c:v>
                </c:pt>
                <c:pt idx="10">
                  <c:v>Староникольская СОШ</c:v>
                </c:pt>
                <c:pt idx="11">
                  <c:v>Устьевская СОШ</c:v>
                </c:pt>
                <c:pt idx="12">
                  <c:v>Яблоченская СОШ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12.99</c:v>
                </c:pt>
                <c:pt idx="1">
                  <c:v>12.99</c:v>
                </c:pt>
                <c:pt idx="2">
                  <c:v>12.99</c:v>
                </c:pt>
                <c:pt idx="3">
                  <c:v>12.99</c:v>
                </c:pt>
                <c:pt idx="4">
                  <c:v>12.99</c:v>
                </c:pt>
                <c:pt idx="5">
                  <c:v>12.99</c:v>
                </c:pt>
                <c:pt idx="6">
                  <c:v>12.99</c:v>
                </c:pt>
                <c:pt idx="7">
                  <c:v>12.99</c:v>
                </c:pt>
                <c:pt idx="8">
                  <c:v>12.99</c:v>
                </c:pt>
                <c:pt idx="9">
                  <c:v>12.99</c:v>
                </c:pt>
                <c:pt idx="10">
                  <c:v>12.99</c:v>
                </c:pt>
                <c:pt idx="11">
                  <c:v>12.99</c:v>
                </c:pt>
                <c:pt idx="12">
                  <c:v>12.99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ОУ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Лист1!$A$2:$A$14</c:f>
              <c:strCache>
                <c:ptCount val="13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Архангельская ООШ</c:v>
                </c:pt>
                <c:pt idx="5">
                  <c:v>Гремяченская ООШ</c:v>
                </c:pt>
                <c:pt idx="6">
                  <c:v>Новогремяченская СОШ</c:v>
                </c:pt>
                <c:pt idx="7">
                  <c:v>Орловская СОШ</c:v>
                </c:pt>
                <c:pt idx="8">
                  <c:v>Оськинская ООШ</c:v>
                </c:pt>
                <c:pt idx="9">
                  <c:v>Семидесятская СОШ</c:v>
                </c:pt>
                <c:pt idx="10">
                  <c:v>Староникольская СОШ</c:v>
                </c:pt>
                <c:pt idx="11">
                  <c:v>Устьевская СОШ</c:v>
                </c:pt>
                <c:pt idx="12">
                  <c:v>Яблоченская СОШ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12.229999999999999</c:v>
                </c:pt>
                <c:pt idx="1">
                  <c:v>11.75</c:v>
                </c:pt>
                <c:pt idx="2">
                  <c:v>12.370000000000006</c:v>
                </c:pt>
                <c:pt idx="3">
                  <c:v>10.58</c:v>
                </c:pt>
                <c:pt idx="4">
                  <c:v>11.25</c:v>
                </c:pt>
                <c:pt idx="5">
                  <c:v>11.139999999999999</c:v>
                </c:pt>
                <c:pt idx="6">
                  <c:v>10.28</c:v>
                </c:pt>
                <c:pt idx="7">
                  <c:v>13.5</c:v>
                </c:pt>
                <c:pt idx="8">
                  <c:v>12.25</c:v>
                </c:pt>
                <c:pt idx="9">
                  <c:v>13.5</c:v>
                </c:pt>
                <c:pt idx="10">
                  <c:v>11.75</c:v>
                </c:pt>
                <c:pt idx="11">
                  <c:v>12.92</c:v>
                </c:pt>
                <c:pt idx="12">
                  <c:v>9.1399999999999988</c:v>
                </c:pt>
              </c:numCache>
            </c:numRef>
          </c:val>
        </c:ser>
        <c:marker val="1"/>
        <c:axId val="157053696"/>
        <c:axId val="157055232"/>
      </c:lineChart>
      <c:catAx>
        <c:axId val="157053696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55232"/>
        <c:crosses val="autoZero"/>
        <c:auto val="1"/>
        <c:lblAlgn val="ctr"/>
        <c:lblOffset val="100"/>
      </c:catAx>
      <c:valAx>
        <c:axId val="1570552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5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</a:rPr>
              <a:t>Математика</a:t>
            </a:r>
            <a:endParaRPr lang="ru-RU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rotX val="0"/>
      <c:rotY val="0"/>
      <c:perspective val="30"/>
    </c:view3D>
    <c:sideWall>
      <c:spPr>
        <a:noFill/>
        <a:ln w="25400"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ОГЭ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3"/>
              <c:layout>
                <c:manualLayout>
                  <c:x val="-1.1037527593819109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средний бал</c:v>
                </c:pt>
              </c:strCache>
            </c:str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ЕГЭ (баз.)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8.2781456953642547E-3"/>
                  <c:y val="-5.402485143165856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8.103727714748820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</c:f>
              <c:strCache>
                <c:ptCount val="1"/>
                <c:pt idx="0">
                  <c:v>средний бал</c:v>
                </c:pt>
              </c:strCache>
            </c:strRef>
          </c:cat>
          <c:val>
            <c:numRef>
              <c:f>Лист1!$C$2:$C$2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ЕГЭ (проф.)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103752759381901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075055187638012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средний бал</c:v>
                </c:pt>
              </c:strCache>
            </c:strRef>
          </c:cat>
          <c:val>
            <c:numRef>
              <c:f>Лист1!$D$2:$D$2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gapWidth val="160"/>
        <c:shape val="box"/>
        <c:axId val="161134080"/>
        <c:axId val="161135616"/>
        <c:axId val="0"/>
      </c:bar3DChart>
      <c:catAx>
        <c:axId val="161134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161135616"/>
        <c:crosses val="autoZero"/>
        <c:auto val="1"/>
        <c:lblAlgn val="ctr"/>
        <c:lblOffset val="100"/>
      </c:catAx>
      <c:valAx>
        <c:axId val="1611356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1134080"/>
        <c:crosses val="autoZero"/>
        <c:crossBetween val="between"/>
      </c:valAx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</a:rPr>
              <a:t>Русский язык</a:t>
            </a:r>
            <a:endParaRPr lang="ru-RU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rotX val="0"/>
      <c:rotY val="0"/>
      <c:perspective val="30"/>
    </c:view3D>
    <c:sideWall>
      <c:spPr>
        <a:noFill/>
        <a:ln w="25400"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ОГЭ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3"/>
              <c:layout>
                <c:manualLayout>
                  <c:x val="-1.1037527593819109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средний бал</c:v>
                </c:pt>
              </c:strCache>
            </c:str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ЕГЭ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8.2781456953642547E-3"/>
                  <c:y val="-5.402485143165856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8.103727714748820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</c:f>
              <c:strCache>
                <c:ptCount val="1"/>
                <c:pt idx="0">
                  <c:v>средний бал</c:v>
                </c:pt>
              </c:strCache>
            </c:strRef>
          </c:cat>
          <c:val>
            <c:numRef>
              <c:f>Лист1!$C$2:$C$2</c:f>
              <c:numCache>
                <c:formatCode>General</c:formatCode>
                <c:ptCount val="1"/>
                <c:pt idx="0">
                  <c:v>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оценка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103752759381901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075055187638012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средний бал</c:v>
                </c:pt>
              </c:strCache>
            </c:strRef>
          </c:cat>
          <c:val>
            <c:numRef>
              <c:f>Лист1!$D$2:$D$2</c:f>
              <c:numCache>
                <c:formatCode>General</c:formatCode>
                <c:ptCount val="1"/>
              </c:numCache>
            </c:numRef>
          </c:val>
        </c:ser>
        <c:gapWidth val="160"/>
        <c:shape val="box"/>
        <c:axId val="161847168"/>
        <c:axId val="161848704"/>
        <c:axId val="0"/>
      </c:bar3DChart>
      <c:catAx>
        <c:axId val="161847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161848704"/>
        <c:crosses val="autoZero"/>
        <c:auto val="1"/>
        <c:lblAlgn val="ctr"/>
        <c:lblOffset val="100"/>
      </c:catAx>
      <c:valAx>
        <c:axId val="1618487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1847168"/>
        <c:crosses val="autoZero"/>
        <c:crossBetween val="between"/>
      </c:valAx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Математика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ОГЭ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  <a:sp3d>
              <a:contourClr>
                <a:schemeClr val="accent1">
                  <a:lumMod val="50000"/>
                </a:schemeClr>
              </a:contourClr>
            </a:sp3d>
          </c:spPr>
          <c:cat>
            <c:strRef>
              <c:f>Лист1!$A$2:$A$5</c:f>
              <c:strCache>
                <c:ptCount val="4"/>
                <c:pt idx="0">
                  <c:v>   "2"     "2"   не min</c:v>
                </c:pt>
                <c:pt idx="1">
                  <c:v>  "3"    "3"   &lt;49</c:v>
                </c:pt>
                <c:pt idx="2">
                  <c:v>   "4"   "4"  50-75</c:v>
                </c:pt>
                <c:pt idx="3">
                  <c:v>   "5"   "5"  &gt;76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3.44</c:v>
                </c:pt>
                <c:pt idx="1">
                  <c:v>36.160000000000011</c:v>
                </c:pt>
                <c:pt idx="2">
                  <c:v>49.5</c:v>
                </c:pt>
                <c:pt idx="3">
                  <c:v>10.3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ЕГЭ (баз.)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  <a:sp3d>
              <a:contourClr>
                <a:schemeClr val="accent4">
                  <a:lumMod val="50000"/>
                </a:schemeClr>
              </a:contourClr>
            </a:sp3d>
          </c:spPr>
          <c:cat>
            <c:strRef>
              <c:f>Лист1!$A$2:$A$5</c:f>
              <c:strCache>
                <c:ptCount val="4"/>
                <c:pt idx="0">
                  <c:v>   "2"     "2"   не min</c:v>
                </c:pt>
                <c:pt idx="1">
                  <c:v>  "3"    "3"   &lt;49</c:v>
                </c:pt>
                <c:pt idx="2">
                  <c:v>   "4"   "4"  50-75</c:v>
                </c:pt>
                <c:pt idx="3">
                  <c:v>   "5"   "5"  &gt;76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15.2</c:v>
                </c:pt>
                <c:pt idx="1">
                  <c:v>30.1</c:v>
                </c:pt>
                <c:pt idx="2">
                  <c:v>30.1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ЕГЭ (проф.)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  <a:sp3d>
              <a:contourClr>
                <a:srgbClr val="FF0000"/>
              </a:contourClr>
            </a:sp3d>
          </c:spPr>
          <c:cat>
            <c:strRef>
              <c:f>Лист1!$A$2:$A$5</c:f>
              <c:strCache>
                <c:ptCount val="4"/>
                <c:pt idx="0">
                  <c:v>   "2"     "2"   не min</c:v>
                </c:pt>
                <c:pt idx="1">
                  <c:v>  "3"    "3"   &lt;49</c:v>
                </c:pt>
                <c:pt idx="2">
                  <c:v>   "4"   "4"  50-75</c:v>
                </c:pt>
                <c:pt idx="3">
                  <c:v>   "5"   "5"  &gt;76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20.8</c:v>
                </c:pt>
                <c:pt idx="1">
                  <c:v>38.5</c:v>
                </c:pt>
                <c:pt idx="2">
                  <c:v>38.5</c:v>
                </c:pt>
                <c:pt idx="3">
                  <c:v>0</c:v>
                </c:pt>
              </c:numCache>
            </c:numRef>
          </c:val>
        </c:ser>
        <c:shape val="box"/>
        <c:axId val="162019200"/>
        <c:axId val="162029568"/>
        <c:axId val="0"/>
      </c:bar3DChart>
      <c:catAx>
        <c:axId val="162019200"/>
        <c:scaling>
          <c:orientation val="minMax"/>
        </c:scaling>
        <c:axPos val="b"/>
        <c:title>
          <c:layout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029568"/>
        <c:crosses val="autoZero"/>
        <c:auto val="1"/>
        <c:lblAlgn val="ctr"/>
        <c:lblOffset val="100"/>
      </c:catAx>
      <c:valAx>
        <c:axId val="162029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01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solidFill>
        <a:srgbClr val="FF0000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Средний бал по математике</a:t>
            </a:r>
          </a:p>
        </c:rich>
      </c:tx>
      <c:layout>
        <c:manualLayout>
          <c:xMode val="edge"/>
          <c:yMode val="edge"/>
          <c:x val="9.109465420021555E-2"/>
          <c:y val="0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1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45.08</c:v>
                </c:pt>
                <c:pt idx="1">
                  <c:v>47.4</c:v>
                </c:pt>
                <c:pt idx="2">
                  <c:v>41.5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2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48</c:v>
                </c:pt>
                <c:pt idx="1">
                  <c:v>48.08</c:v>
                </c:pt>
                <c:pt idx="2">
                  <c:v>47</c:v>
                </c:pt>
              </c:numCache>
            </c:numRef>
          </c:val>
        </c:ser>
        <c:dLbls>
          <c:showVal val="1"/>
        </c:dLbls>
        <c:gapWidth val="100"/>
        <c:overlap val="-24"/>
        <c:axId val="161936896"/>
        <c:axId val="161938432"/>
      </c:barChart>
      <c:catAx>
        <c:axId val="161936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938432"/>
        <c:crosses val="autoZero"/>
        <c:auto val="1"/>
        <c:lblAlgn val="ctr"/>
        <c:lblOffset val="100"/>
      </c:catAx>
      <c:valAx>
        <c:axId val="1619384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9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5106343740404189"/>
          <c:y val="0.18651575492035091"/>
          <c:w val="0.57038670895441757"/>
          <c:h val="0.6063900398480770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20951</c:v>
                </c:pt>
                <c:pt idx="1">
                  <c:v>20951</c:v>
                </c:pt>
                <c:pt idx="2">
                  <c:v>21100</c:v>
                </c:pt>
              </c:numCache>
            </c:numRef>
          </c:val>
        </c:ser>
        <c:gapWidth val="65"/>
        <c:shape val="cylinder"/>
        <c:axId val="136071040"/>
        <c:axId val="136072576"/>
        <c:axId val="0"/>
      </c:bar3DChart>
      <c:catAx>
        <c:axId val="136071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072576"/>
        <c:crosses val="autoZero"/>
        <c:auto val="1"/>
        <c:lblAlgn val="ctr"/>
        <c:lblOffset val="100"/>
      </c:catAx>
      <c:valAx>
        <c:axId val="1360725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07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Средний бал</a:t>
            </a:r>
            <a:r>
              <a:rPr lang="ru-RU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 русскому языку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64.099999999999994</c:v>
                </c:pt>
                <c:pt idx="1">
                  <c:v>47.4</c:v>
                </c:pt>
                <c:pt idx="2">
                  <c:v>61.8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</c:v>
                </c:pt>
                <c:pt idx="1">
                  <c:v>61.8</c:v>
                </c:pt>
                <c:pt idx="2">
                  <c:v>70.599999999999994</c:v>
                </c:pt>
              </c:numCache>
            </c:numRef>
          </c:val>
        </c:ser>
        <c:gapWidth val="219"/>
        <c:overlap val="-27"/>
        <c:axId val="162121216"/>
        <c:axId val="162122752"/>
      </c:barChart>
      <c:catAx>
        <c:axId val="162121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122752"/>
        <c:crosses val="autoZero"/>
        <c:auto val="1"/>
        <c:lblAlgn val="ctr"/>
        <c:lblOffset val="100"/>
      </c:catAx>
      <c:valAx>
        <c:axId val="1621227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12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Русский язык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ОГЭ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1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   "2"     "2"   не min</c:v>
                </c:pt>
                <c:pt idx="1">
                  <c:v>  "3"    "3"   &lt;49</c:v>
                </c:pt>
                <c:pt idx="2">
                  <c:v>   "4"   "4"  50-75</c:v>
                </c:pt>
                <c:pt idx="3">
                  <c:v>   "5"   "5"  &gt;76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1.7</c:v>
                </c:pt>
                <c:pt idx="1">
                  <c:v>46</c:v>
                </c:pt>
                <c:pt idx="2">
                  <c:v>31.3</c:v>
                </c:pt>
                <c:pt idx="3">
                  <c:v>47.2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ЕГЭ 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  <a:sp3d>
              <a:contourClr>
                <a:srgbClr val="FF0000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   "2"     "2"   не min</c:v>
                </c:pt>
                <c:pt idx="1">
                  <c:v>  "3"    "3"   &lt;49</c:v>
                </c:pt>
                <c:pt idx="2">
                  <c:v>   "4"   "4"  50-75</c:v>
                </c:pt>
                <c:pt idx="3">
                  <c:v>   "5"   "5"  &gt;76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0.8</c:v>
                </c:pt>
                <c:pt idx="1">
                  <c:v>20.6</c:v>
                </c:pt>
                <c:pt idx="2">
                  <c:v>57.9</c:v>
                </c:pt>
                <c:pt idx="3">
                  <c:v>20.6</c:v>
                </c:pt>
              </c:numCache>
            </c:numRef>
          </c:val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3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  <a:sp3d/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   "2"     "2"   не min</c:v>
                </c:pt>
                <c:pt idx="1">
                  <c:v>  "3"    "3"   &lt;49</c:v>
                </c:pt>
                <c:pt idx="2">
                  <c:v>   "4"   "4"  50-75</c:v>
                </c:pt>
                <c:pt idx="3">
                  <c:v>   "5"   "5"  &gt;76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shape val="box"/>
        <c:axId val="162141696"/>
        <c:axId val="162143616"/>
        <c:axId val="0"/>
      </c:bar3DChart>
      <c:catAx>
        <c:axId val="162141696"/>
        <c:scaling>
          <c:orientation val="minMax"/>
        </c:scaling>
        <c:axPos val="b"/>
        <c:title>
          <c:layout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143616"/>
        <c:crosses val="autoZero"/>
        <c:auto val="1"/>
        <c:lblAlgn val="ctr"/>
        <c:lblOffset val="100"/>
      </c:catAx>
      <c:valAx>
        <c:axId val="1621436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14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Обществознание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50.5</c:v>
                </c:pt>
                <c:pt idx="1">
                  <c:v>48.1</c:v>
                </c:pt>
                <c:pt idx="2">
                  <c:v>50.8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dPt>
          <c:dPt>
            <c:idx val="1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  <a:effectLst/>
            </c:spPr>
          </c:dPt>
          <c:dPt>
            <c:idx val="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</c:v>
                </c:pt>
                <c:pt idx="1">
                  <c:v>50.08</c:v>
                </c:pt>
                <c:pt idx="2">
                  <c:v>56</c:v>
                </c:pt>
              </c:numCache>
            </c:numRef>
          </c:val>
        </c:ser>
        <c:gapWidth val="219"/>
        <c:overlap val="-27"/>
        <c:axId val="162407168"/>
        <c:axId val="162408704"/>
      </c:barChart>
      <c:catAx>
        <c:axId val="162407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408704"/>
        <c:crosses val="autoZero"/>
        <c:auto val="1"/>
        <c:lblAlgn val="ctr"/>
        <c:lblOffset val="100"/>
      </c:catAx>
      <c:valAx>
        <c:axId val="162408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40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Обществознание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ОГЭ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  <a:sp3d>
              <a:contourClr>
                <a:schemeClr val="accent2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   "2"     "2"   не min</c:v>
                </c:pt>
                <c:pt idx="1">
                  <c:v>  "3"    "3"   &lt;49</c:v>
                </c:pt>
                <c:pt idx="2">
                  <c:v>   "4"   "4"  50-75</c:v>
                </c:pt>
                <c:pt idx="3">
                  <c:v>   "5"   "5"  &gt;76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14</c:v>
                </c:pt>
                <c:pt idx="2">
                  <c:v>64.8</c:v>
                </c:pt>
                <c:pt idx="3">
                  <c:v>9.2000000000000011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ЕГЭ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  <a:sp3d>
              <a:contourClr>
                <a:srgbClr val="FF0000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   "2"     "2"   не min</c:v>
                </c:pt>
                <c:pt idx="1">
                  <c:v>  "3"    "3"   &lt;49</c:v>
                </c:pt>
                <c:pt idx="2">
                  <c:v>   "4"   "4"  50-75</c:v>
                </c:pt>
                <c:pt idx="3">
                  <c:v>   "5"   "5"  &gt;76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</c:v>
                </c:pt>
                <c:pt idx="1">
                  <c:v>22.05</c:v>
                </c:pt>
                <c:pt idx="2">
                  <c:v>47</c:v>
                </c:pt>
                <c:pt idx="3">
                  <c:v>20.6</c:v>
                </c:pt>
              </c:numCache>
            </c:numRef>
          </c:val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3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  <a:sp3d/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   "2"     "2"   не min</c:v>
                </c:pt>
                <c:pt idx="1">
                  <c:v>  "3"    "3"   &lt;49</c:v>
                </c:pt>
                <c:pt idx="2">
                  <c:v>   "4"   "4"  50-75</c:v>
                </c:pt>
                <c:pt idx="3">
                  <c:v>   "5"   "5"  &gt;76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shape val="box"/>
        <c:axId val="162341632"/>
        <c:axId val="162343552"/>
        <c:axId val="0"/>
      </c:bar3DChart>
      <c:catAx>
        <c:axId val="162341632"/>
        <c:scaling>
          <c:orientation val="minMax"/>
        </c:scaling>
        <c:axPos val="b"/>
        <c:title>
          <c:layout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343552"/>
        <c:crosses val="autoZero"/>
        <c:auto val="1"/>
        <c:lblAlgn val="ctr"/>
        <c:lblOffset val="100"/>
      </c:catAx>
      <c:valAx>
        <c:axId val="162343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34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perspective val="30"/>
    </c:view3D>
    <c:floor>
      <c:spPr>
        <a:solidFill>
          <a:schemeClr val="accent6">
            <a:lumMod val="20000"/>
            <a:lumOff val="80000"/>
          </a:schemeClr>
        </a:solidFill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2.014951895006727E-2"/>
          <c:y val="1.9507030210809087E-2"/>
          <c:w val="0.93667294044264549"/>
          <c:h val="0.7295675378441505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Медаль "За особые успехи в учении" и/или аттестат с отличием</c:v>
                </c:pt>
              </c:strCache>
            </c:strRef>
          </c:tx>
          <c:spPr>
            <a:solidFill>
              <a:srgbClr val="F44E5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F08E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19</c:v>
                </c:pt>
                <c:pt idx="2">
                  <c:v>23</c:v>
                </c:pt>
              </c:numCache>
            </c:numRef>
          </c:val>
        </c:ser>
        <c:gapWidth val="219"/>
        <c:shape val="box"/>
        <c:axId val="163550336"/>
        <c:axId val="163551872"/>
        <c:axId val="0"/>
      </c:bar3DChart>
      <c:catAx>
        <c:axId val="1635503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163551872"/>
        <c:crosses val="autoZero"/>
        <c:auto val="1"/>
        <c:lblAlgn val="ctr"/>
        <c:lblOffset val="100"/>
      </c:catAx>
      <c:valAx>
        <c:axId val="1635518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3550336"/>
        <c:crosses val="autoZero"/>
        <c:crossBetween val="between"/>
      </c:valAx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0.1128763470725475"/>
          <c:w val="0.9281458438774296"/>
          <c:h val="0.7280502166426002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EDA20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1556</c:v>
                </c:pt>
                <c:pt idx="1">
                  <c:v>1576</c:v>
                </c:pt>
                <c:pt idx="2">
                  <c:v>2324</c:v>
                </c:pt>
              </c:numCache>
            </c:numRef>
          </c:val>
        </c:ser>
        <c:shape val="box"/>
        <c:axId val="186092544"/>
        <c:axId val="186110720"/>
        <c:axId val="0"/>
      </c:bar3DChart>
      <c:catAx>
        <c:axId val="186092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6110720"/>
        <c:crosses val="autoZero"/>
        <c:auto val="1"/>
        <c:lblAlgn val="ctr"/>
        <c:lblOffset val="100"/>
      </c:catAx>
      <c:valAx>
        <c:axId val="186110720"/>
        <c:scaling>
          <c:orientation val="minMax"/>
        </c:scaling>
        <c:delete val="1"/>
        <c:axPos val="l"/>
        <c:numFmt formatCode="General" sourceLinked="1"/>
        <c:tickLblPos val="none"/>
        <c:crossAx val="1860925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rgbClr val="F8D388"/>
        </a:solidFill>
      </c:spPr>
    </c:floor>
    <c:plotArea>
      <c:layout>
        <c:manualLayout>
          <c:layoutTarget val="inner"/>
          <c:xMode val="edge"/>
          <c:yMode val="edge"/>
          <c:x val="0"/>
          <c:y val="0.1128763470725475"/>
          <c:w val="0.9281458438774296"/>
          <c:h val="0.7280502166426002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hape val="box"/>
        <c:axId val="186361728"/>
        <c:axId val="186363264"/>
        <c:axId val="0"/>
      </c:bar3DChart>
      <c:catAx>
        <c:axId val="186361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6363264"/>
        <c:crosses val="autoZero"/>
        <c:auto val="1"/>
        <c:lblAlgn val="ctr"/>
        <c:lblOffset val="100"/>
      </c:catAx>
      <c:valAx>
        <c:axId val="186363264"/>
        <c:scaling>
          <c:orientation val="minMax"/>
        </c:scaling>
        <c:delete val="1"/>
        <c:axPos val="l"/>
        <c:numFmt formatCode="General" sourceLinked="1"/>
        <c:tickLblPos val="none"/>
        <c:crossAx val="1863617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rgbClr val="F8D388"/>
        </a:solidFill>
      </c:spPr>
    </c:floor>
    <c:plotArea>
      <c:layout>
        <c:manualLayout>
          <c:layoutTarget val="inner"/>
          <c:xMode val="edge"/>
          <c:yMode val="edge"/>
          <c:x val="0"/>
          <c:y val="0.1128761696511689"/>
          <c:w val="0.9281458438774296"/>
          <c:h val="0.7280502166426002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4.5725372077999545E-2"/>
                  <c:y val="-6.39062403505922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64392022285588E-2"/>
                  <c:y val="-5.228692392321197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394882050142578E-2"/>
                  <c:y val="-4.066760749583155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20580</c:v>
                </c:pt>
                <c:pt idx="1">
                  <c:v>20608</c:v>
                </c:pt>
                <c:pt idx="2">
                  <c:v>24420</c:v>
                </c:pt>
              </c:numCache>
            </c:numRef>
          </c:val>
        </c:ser>
        <c:shape val="box"/>
        <c:axId val="186408960"/>
        <c:axId val="186410496"/>
        <c:axId val="0"/>
      </c:bar3DChart>
      <c:catAx>
        <c:axId val="186408960"/>
        <c:scaling>
          <c:orientation val="minMax"/>
        </c:scaling>
        <c:axPos val="b"/>
        <c:numFmt formatCode="General" sourceLinked="1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6410496"/>
        <c:crosses val="autoZero"/>
        <c:auto val="1"/>
        <c:lblAlgn val="ctr"/>
        <c:lblOffset val="100"/>
      </c:catAx>
      <c:valAx>
        <c:axId val="186410496"/>
        <c:scaling>
          <c:orientation val="minMax"/>
        </c:scaling>
        <c:delete val="1"/>
        <c:axPos val="l"/>
        <c:numFmt formatCode="General" sourceLinked="1"/>
        <c:tickLblPos val="none"/>
        <c:crossAx val="1864089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rgbClr val="F8D388"/>
        </a:solidFill>
      </c:spPr>
    </c:floor>
    <c:plotArea>
      <c:layout>
        <c:manualLayout>
          <c:layoutTarget val="inner"/>
          <c:xMode val="edge"/>
          <c:yMode val="edge"/>
          <c:x val="4.3125877170110349E-2"/>
          <c:y val="1.2538272259794592E-2"/>
          <c:w val="0.95223206491795465"/>
          <c:h val="0.821643263713828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E9AE4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2"/>
              <c:layout>
                <c:manualLayout>
                  <c:x val="2.1596239873574199E-2"/>
                  <c:y val="-3.073750653474548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24574</c:v>
                </c:pt>
                <c:pt idx="1">
                  <c:v>24843</c:v>
                </c:pt>
                <c:pt idx="2">
                  <c:v>25100</c:v>
                </c:pt>
              </c:numCache>
            </c:numRef>
          </c:val>
        </c:ser>
        <c:shape val="box"/>
        <c:axId val="138956160"/>
        <c:axId val="138962048"/>
        <c:axId val="0"/>
      </c:bar3DChart>
      <c:catAx>
        <c:axId val="138956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8962048"/>
        <c:crosses val="autoZero"/>
        <c:auto val="1"/>
        <c:lblAlgn val="ctr"/>
        <c:lblOffset val="100"/>
      </c:catAx>
      <c:valAx>
        <c:axId val="138962048"/>
        <c:scaling>
          <c:orientation val="minMax"/>
        </c:scaling>
        <c:delete val="1"/>
        <c:axPos val="l"/>
        <c:numFmt formatCode="General" sourceLinked="1"/>
        <c:tickLblPos val="none"/>
        <c:crossAx val="138956160"/>
        <c:crosses val="autoZero"/>
        <c:crossBetween val="between"/>
      </c:valAx>
      <c:spPr>
        <a:solidFill>
          <a:srgbClr val="F9FFD5"/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2.7631189127134137E-2"/>
          <c:y val="1.3064238374634335E-2"/>
          <c:w val="1"/>
          <c:h val="0.91268320928964719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0798119936787101E-2"/>
                  <c:y val="-2.048427845070049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596239873574202E-2"/>
                  <c:y val="-6.828092816900139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195613185836591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1987466245247433E-3"/>
                  <c:y val="-2.048427845070047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195613185836591E-2"/>
                  <c:y val="-6.828092816900139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244</c:v>
                </c:pt>
                <c:pt idx="1">
                  <c:v>236</c:v>
                </c:pt>
                <c:pt idx="2">
                  <c:v>237</c:v>
                </c:pt>
              </c:numCache>
            </c:numRef>
          </c:val>
        </c:ser>
        <c:shape val="box"/>
        <c:axId val="139103616"/>
        <c:axId val="139125888"/>
        <c:axId val="0"/>
      </c:bar3DChart>
      <c:catAx>
        <c:axId val="139103616"/>
        <c:scaling>
          <c:orientation val="minMax"/>
        </c:scaling>
        <c:delete val="1"/>
        <c:axPos val="l"/>
        <c:numFmt formatCode="General" sourceLinked="1"/>
        <c:tickLblPos val="none"/>
        <c:crossAx val="139125888"/>
        <c:crosses val="autoZero"/>
        <c:auto val="1"/>
        <c:lblAlgn val="ctr"/>
        <c:lblOffset val="100"/>
      </c:catAx>
      <c:valAx>
        <c:axId val="139125888"/>
        <c:scaling>
          <c:orientation val="minMax"/>
        </c:scaling>
        <c:delete val="1"/>
        <c:axPos val="b"/>
        <c:numFmt formatCode="General" sourceLinked="1"/>
        <c:tickLblPos val="none"/>
        <c:crossAx val="139103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rgbClr val="F8D388"/>
        </a:solidFill>
      </c:spPr>
    </c:floor>
    <c:plotArea>
      <c:layout>
        <c:manualLayout>
          <c:layoutTarget val="inner"/>
          <c:xMode val="edge"/>
          <c:yMode val="edge"/>
          <c:x val="5.8525243226943083E-4"/>
          <c:y val="4.4092323075214108E-2"/>
          <c:w val="0.70239685312593869"/>
          <c:h val="0.86146033377243758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F4B43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4"/>
              <c:layout>
                <c:manualLayout>
                  <c:x val="-2.0275817070809104E-3"/>
                  <c:y val="-6.298903296459146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2380</c:v>
                </c:pt>
                <c:pt idx="1">
                  <c:v>2438</c:v>
                </c:pt>
                <c:pt idx="2">
                  <c:v>2467</c:v>
                </c:pt>
              </c:numCache>
            </c:numRef>
          </c:val>
        </c:ser>
        <c:shape val="box"/>
        <c:axId val="139147136"/>
        <c:axId val="139148672"/>
        <c:axId val="0"/>
      </c:bar3DChart>
      <c:catAx>
        <c:axId val="13914713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9148672"/>
        <c:crosses val="autoZero"/>
        <c:auto val="1"/>
        <c:lblAlgn val="ctr"/>
        <c:lblOffset val="100"/>
      </c:catAx>
      <c:valAx>
        <c:axId val="139148672"/>
        <c:scaling>
          <c:orientation val="minMax"/>
        </c:scaling>
        <c:delete val="1"/>
        <c:axPos val="b"/>
        <c:numFmt formatCode="General" sourceLinked="1"/>
        <c:tickLblPos val="none"/>
        <c:crossAx val="1391471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perspective val="30"/>
    </c:view3D>
    <c:floor>
      <c:spPr>
        <a:solidFill>
          <a:schemeClr val="accent6">
            <a:lumMod val="20000"/>
            <a:lumOff val="80000"/>
          </a:schemeClr>
        </a:solidFill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2.014951895006727E-2"/>
          <c:y val="1.9507030210809087E-2"/>
          <c:w val="0.93667294044264549"/>
          <c:h val="0.7295675378441505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Медаль "За особые успехи в учении" и/или аттестат с отличием</c:v>
                </c:pt>
              </c:strCache>
            </c:strRef>
          </c:tx>
          <c:spPr>
            <a:solidFill>
              <a:srgbClr val="F44E5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F08E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gapWidth val="219"/>
        <c:shape val="box"/>
        <c:axId val="149260160"/>
        <c:axId val="149261696"/>
        <c:axId val="0"/>
      </c:bar3DChart>
      <c:catAx>
        <c:axId val="1492601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149261696"/>
        <c:crosses val="autoZero"/>
        <c:auto val="1"/>
        <c:lblAlgn val="ctr"/>
        <c:lblOffset val="100"/>
      </c:catAx>
      <c:valAx>
        <c:axId val="1492616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9260160"/>
        <c:crosses val="autoZero"/>
        <c:crossBetween val="between"/>
      </c:valAx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663379482057328"/>
          <c:y val="0.18604527755738079"/>
          <c:w val="0.85631112780133756"/>
          <c:h val="0.75597572238410515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  <a:sp3d/>
          </c:spPr>
          <c:invertIfNegative val="1"/>
          <c:dLbls>
            <c:dLbl>
              <c:idx val="0"/>
              <c:layout>
                <c:manualLayout>
                  <c:x val="-6.3495696402799409E-2"/>
                  <c:y val="-7.847082568100427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1"/>
                        </a:solidFill>
                      </a:rPr>
                      <a:t>кол-во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участников</a:t>
                    </a:r>
                  </a:p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 4</a:t>
                    </a:r>
                    <a:endParaRPr lang="ru-RU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ОУ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  <a:sp3d/>
          </c:spPr>
          <c:invertIfNegative val="1"/>
          <c:dLbls>
            <c:dLbl>
              <c:idx val="0"/>
              <c:layout>
                <c:manualLayout>
                  <c:x val="1.4110154756177641E-2"/>
                  <c:y val="-3.231151645688416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1"/>
                        </a:solidFill>
                      </a:rPr>
                      <a:t>кол-во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ОУ </a:t>
                    </a:r>
                    <a:r>
                      <a:rPr lang="ru-RU" b="1" dirty="0">
                        <a:solidFill>
                          <a:schemeClr val="tx1"/>
                        </a:solidFill>
                      </a:rPr>
                      <a:t>14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</c:extLst>
        </c:ser>
        <c:dLbls>
          <c:showVal val="1"/>
        </c:dLbls>
        <c:shape val="box"/>
        <c:axId val="151174528"/>
        <c:axId val="156550272"/>
        <c:axId val="0"/>
      </c:bar3DChart>
      <c:catAx>
        <c:axId val="151174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550272"/>
        <c:crosses val="autoZero"/>
        <c:auto val="1"/>
        <c:lblAlgn val="ctr"/>
        <c:lblOffset val="100"/>
        <c:noMultiLvlLbl val="1"/>
      </c:catAx>
      <c:valAx>
        <c:axId val="1565502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2015/2016 учебный год </a:t>
                </a:r>
              </a:p>
            </c:rich>
          </c:tx>
          <c:layout>
            <c:manualLayout>
              <c:xMode val="edge"/>
              <c:yMode val="edge"/>
              <c:x val="6.2479098638870016E-2"/>
              <c:y val="0.1268145242628958"/>
            </c:manualLayout>
          </c:layout>
          <c:overlay val="1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17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68887219866208"/>
          <c:y val="5.7919094725520578E-2"/>
          <c:w val="0.85631112780133756"/>
          <c:h val="0.75116441196778672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  <a:sp3d/>
          </c:spPr>
          <c:invertIfNegative val="1"/>
          <c:dLbls>
            <c:dLbl>
              <c:idx val="0"/>
              <c:layout>
                <c:manualLayout>
                  <c:x val="-6.785782983179820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Кол-во участников</a:t>
                    </a:r>
                    <a:endParaRPr lang="ru-RU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ОУ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  <a:sp3d/>
          </c:spPr>
          <c:invertIfNegative val="1"/>
          <c:dLbls>
            <c:dLbl>
              <c:idx val="0"/>
              <c:layout>
                <c:manualLayout>
                  <c:x val="1.017867447476971E-2"/>
                  <c:y val="-5.648329239777140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кол-во ОУ </a:t>
                    </a:r>
                    <a:r>
                      <a:rPr lang="ru-RU" b="1" dirty="0">
                        <a:solidFill>
                          <a:schemeClr val="tx1"/>
                        </a:solidFill>
                      </a:rPr>
                      <a:t>13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</c:extLst>
        </c:ser>
        <c:shape val="box"/>
        <c:axId val="155212800"/>
        <c:axId val="155235072"/>
        <c:axId val="0"/>
      </c:bar3DChart>
      <c:catAx>
        <c:axId val="155212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235072"/>
        <c:crosses val="autoZero"/>
        <c:auto val="1"/>
        <c:lblAlgn val="ctr"/>
        <c:lblOffset val="100"/>
        <c:noMultiLvlLbl val="1"/>
      </c:catAx>
      <c:valAx>
        <c:axId val="1552350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anose="020B0A04020102020204" pitchFamily="34" charset="0"/>
                  </a:rPr>
                  <a:t>2016/2017 учебный </a:t>
                </a:r>
                <a:r>
                  <a:rPr lang="ru-RU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anose="020B0A04020102020204" pitchFamily="34" charset="0"/>
                  </a:rPr>
                  <a:t>год </a:t>
                </a:r>
                <a:endPara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6621095681292743E-2"/>
              <c:y val="0.16003599512701891"/>
            </c:manualLayout>
          </c:layout>
          <c:overlay val="1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21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1.3</c:v>
                </c:pt>
                <c:pt idx="1">
                  <c:v>23.6</c:v>
                </c:pt>
                <c:pt idx="2">
                  <c:v>30.4</c:v>
                </c:pt>
                <c:pt idx="3">
                  <c:v>44.6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17.2</c:v>
                </c:pt>
                <c:pt idx="2">
                  <c:v>31.9</c:v>
                </c:pt>
                <c:pt idx="3">
                  <c:v>50.2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Val val="1"/>
        </c:dLbls>
        <c:gapWidth val="444"/>
        <c:overlap val="-90"/>
        <c:axId val="156462464"/>
        <c:axId val="156468352"/>
      </c:barChart>
      <c:catAx>
        <c:axId val="1564624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68352"/>
        <c:crosses val="autoZero"/>
        <c:auto val="1"/>
        <c:lblAlgn val="ctr"/>
        <c:lblOffset val="100"/>
        <c:noMultiLvlLbl val="1"/>
      </c:catAx>
      <c:valAx>
        <c:axId val="1564683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646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B78BA-8965-4E94-8B1E-9EFD665C4053}" type="doc">
      <dgm:prSet loTypeId="urn:microsoft.com/office/officeart/2005/8/layout/radial6" loCatId="cycle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C56A209D-6F4C-409C-93F2-0B71E6299772}">
      <dgm:prSet phldrT="[Текст]" custT="1"/>
      <dgm:spPr/>
      <dgm:t>
        <a:bodyPr/>
        <a:lstStyle/>
        <a:p>
          <a:r>
            <a:rPr lang="ru-RU" sz="1600" b="1" dirty="0" smtClean="0"/>
            <a:t>23 учреждения</a:t>
          </a:r>
          <a:endParaRPr lang="ru-RU" sz="1600" b="1" dirty="0"/>
        </a:p>
      </dgm:t>
    </dgm:pt>
    <dgm:pt modelId="{2D4766EC-C939-443C-B1F1-5E56F80E82DD}" type="parTrans" cxnId="{ED1B0B31-3199-4F1C-A7A4-96919B6A5BF3}">
      <dgm:prSet/>
      <dgm:spPr/>
      <dgm:t>
        <a:bodyPr/>
        <a:lstStyle/>
        <a:p>
          <a:endParaRPr lang="ru-RU"/>
        </a:p>
      </dgm:t>
    </dgm:pt>
    <dgm:pt modelId="{4CC53E2E-F75B-4BF1-9B03-1212D043AF62}" type="sibTrans" cxnId="{ED1B0B31-3199-4F1C-A7A4-96919B6A5BF3}">
      <dgm:prSet/>
      <dgm:spPr/>
      <dgm:t>
        <a:bodyPr/>
        <a:lstStyle/>
        <a:p>
          <a:endParaRPr lang="ru-RU"/>
        </a:p>
      </dgm:t>
    </dgm:pt>
    <dgm:pt modelId="{A227A97D-82A0-4A10-9D1B-51A6EFD406BD}">
      <dgm:prSet phldrT="[Текст]" custT="1"/>
      <dgm:spPr/>
      <dgm:t>
        <a:bodyPr/>
        <a:lstStyle/>
        <a:p>
          <a:r>
            <a:rPr lang="ru-RU" sz="1800" b="1" dirty="0" smtClean="0"/>
            <a:t>13 школ</a:t>
          </a:r>
        </a:p>
        <a:p>
          <a:r>
            <a:rPr lang="ru-RU" sz="1800" b="1" dirty="0" smtClean="0"/>
            <a:t>2467  учащихся</a:t>
          </a:r>
          <a:endParaRPr lang="ru-RU" sz="1800" b="1" dirty="0"/>
        </a:p>
      </dgm:t>
    </dgm:pt>
    <dgm:pt modelId="{805DDF32-9999-4255-A1CF-CC975499E638}" type="parTrans" cxnId="{49CFAC02-A29E-46C4-9D48-F10D6BD67957}">
      <dgm:prSet/>
      <dgm:spPr/>
      <dgm:t>
        <a:bodyPr/>
        <a:lstStyle/>
        <a:p>
          <a:endParaRPr lang="ru-RU"/>
        </a:p>
      </dgm:t>
    </dgm:pt>
    <dgm:pt modelId="{16B18D13-47AC-43E2-B9B2-D6D0FC991A83}" type="sibTrans" cxnId="{49CFAC02-A29E-46C4-9D48-F10D6BD67957}">
      <dgm:prSet/>
      <dgm:spPr/>
      <dgm:t>
        <a:bodyPr/>
        <a:lstStyle/>
        <a:p>
          <a:endParaRPr lang="ru-RU"/>
        </a:p>
      </dgm:t>
    </dgm:pt>
    <dgm:pt modelId="{DAA9E461-A293-4BCD-BBDD-E8C1C9A52462}">
      <dgm:prSet phldrT="[Текст]" custT="1"/>
      <dgm:spPr/>
      <dgm:t>
        <a:bodyPr/>
        <a:lstStyle/>
        <a:p>
          <a:r>
            <a:rPr lang="ru-RU" sz="1600" b="1" smtClean="0"/>
            <a:t>4 дополнительного образования</a:t>
          </a:r>
        </a:p>
        <a:p>
          <a:r>
            <a:rPr lang="ru-RU" sz="1600" b="1" smtClean="0"/>
            <a:t>2232 </a:t>
          </a:r>
          <a:endParaRPr lang="ru-RU" sz="1600" b="1" dirty="0"/>
        </a:p>
      </dgm:t>
    </dgm:pt>
    <dgm:pt modelId="{D0A20CD1-D3D3-4047-AB06-BD942E8536AE}" type="parTrans" cxnId="{469DC973-6FEC-4993-9AD1-A17B106B3567}">
      <dgm:prSet/>
      <dgm:spPr/>
      <dgm:t>
        <a:bodyPr/>
        <a:lstStyle/>
        <a:p>
          <a:endParaRPr lang="ru-RU"/>
        </a:p>
      </dgm:t>
    </dgm:pt>
    <dgm:pt modelId="{AFAEA964-3757-4603-909E-B581F46D9015}" type="sibTrans" cxnId="{469DC973-6FEC-4993-9AD1-A17B106B3567}">
      <dgm:prSet/>
      <dgm:spPr/>
      <dgm:t>
        <a:bodyPr/>
        <a:lstStyle/>
        <a:p>
          <a:endParaRPr lang="ru-RU"/>
        </a:p>
      </dgm:t>
    </dgm:pt>
    <dgm:pt modelId="{5DF436C7-0A50-481A-BFDD-8D8933666C1C}">
      <dgm:prSet phldrT="[Текст]" custT="1"/>
      <dgm:spPr/>
      <dgm:t>
        <a:bodyPr/>
        <a:lstStyle/>
        <a:p>
          <a:r>
            <a:rPr lang="ru-RU" sz="1800" b="1" smtClean="0"/>
            <a:t>10 детских садов</a:t>
          </a:r>
        </a:p>
        <a:p>
          <a:r>
            <a:rPr lang="ru-RU" sz="1800" b="1" smtClean="0"/>
            <a:t>856 воспитанников  </a:t>
          </a:r>
          <a:endParaRPr lang="ru-RU" sz="1800" b="1" dirty="0"/>
        </a:p>
      </dgm:t>
    </dgm:pt>
    <dgm:pt modelId="{5DBAD2A4-C1BE-46DC-8F6B-3B684F837591}" type="parTrans" cxnId="{FF67E63D-30DA-4236-BD92-97612CF896A1}">
      <dgm:prSet/>
      <dgm:spPr/>
      <dgm:t>
        <a:bodyPr/>
        <a:lstStyle/>
        <a:p>
          <a:endParaRPr lang="ru-RU"/>
        </a:p>
      </dgm:t>
    </dgm:pt>
    <dgm:pt modelId="{7DF01B7C-209C-4C86-98CB-0D90CF96AD65}" type="sibTrans" cxnId="{FF67E63D-30DA-4236-BD92-97612CF896A1}">
      <dgm:prSet/>
      <dgm:spPr/>
      <dgm:t>
        <a:bodyPr/>
        <a:lstStyle/>
        <a:p>
          <a:endParaRPr lang="ru-RU"/>
        </a:p>
      </dgm:t>
    </dgm:pt>
    <dgm:pt modelId="{CC4F999F-D9AF-45FF-92EB-2ACA4381A0D9}" type="pres">
      <dgm:prSet presAssocID="{3C0B78BA-8965-4E94-8B1E-9EFD665C40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3CFE6B-C6CC-4C15-95AD-A6204C82086F}" type="pres">
      <dgm:prSet presAssocID="{C56A209D-6F4C-409C-93F2-0B71E6299772}" presName="centerShape" presStyleLbl="node0" presStyleIdx="0" presStyleCnt="1" custScaleX="106340" custLinFactNeighborX="2279" custLinFactNeighborY="1698"/>
      <dgm:spPr/>
      <dgm:t>
        <a:bodyPr/>
        <a:lstStyle/>
        <a:p>
          <a:endParaRPr lang="ru-RU"/>
        </a:p>
      </dgm:t>
    </dgm:pt>
    <dgm:pt modelId="{1CE93600-910A-4A79-AD35-4C9DA49A76AD}" type="pres">
      <dgm:prSet presAssocID="{A227A97D-82A0-4A10-9D1B-51A6EFD406BD}" presName="node" presStyleLbl="node1" presStyleIdx="0" presStyleCnt="3" custScaleX="167097" custScaleY="167097" custRadScaleRad="108004" custRadScaleInc="12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75DDC-065C-439F-887F-0DDD617A0AD4}" type="pres">
      <dgm:prSet presAssocID="{A227A97D-82A0-4A10-9D1B-51A6EFD406BD}" presName="dummy" presStyleCnt="0"/>
      <dgm:spPr/>
      <dgm:t>
        <a:bodyPr/>
        <a:lstStyle/>
        <a:p>
          <a:endParaRPr lang="ru-RU"/>
        </a:p>
      </dgm:t>
    </dgm:pt>
    <dgm:pt modelId="{C8B13DB5-35F4-4CBB-8C76-25E8AEF7A604}" type="pres">
      <dgm:prSet presAssocID="{16B18D13-47AC-43E2-B9B2-D6D0FC991A8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0C7891C-77A4-455B-A8A4-285B87E18CBF}" type="pres">
      <dgm:prSet presAssocID="{DAA9E461-A293-4BCD-BBDD-E8C1C9A52462}" presName="node" presStyleLbl="node1" presStyleIdx="1" presStyleCnt="3" custScaleX="167097" custScaleY="167097" custRadScaleRad="117671" custRadScaleInc="2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E0F15-D9FE-43BC-9864-F178088EE8C8}" type="pres">
      <dgm:prSet presAssocID="{DAA9E461-A293-4BCD-BBDD-E8C1C9A52462}" presName="dummy" presStyleCnt="0"/>
      <dgm:spPr/>
      <dgm:t>
        <a:bodyPr/>
        <a:lstStyle/>
        <a:p>
          <a:endParaRPr lang="ru-RU"/>
        </a:p>
      </dgm:t>
    </dgm:pt>
    <dgm:pt modelId="{0E7750B3-013B-48A1-B39B-C435130D358C}" type="pres">
      <dgm:prSet presAssocID="{AFAEA964-3757-4603-909E-B581F46D901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C0DC963-1CE5-48E6-B72F-03AE8BBF3CB9}" type="pres">
      <dgm:prSet presAssocID="{5DF436C7-0A50-481A-BFDD-8D8933666C1C}" presName="node" presStyleLbl="node1" presStyleIdx="2" presStyleCnt="3" custScaleX="167097" custScaleY="167097" custRadScaleRad="111020" custRadScaleInc="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288E1-3000-42B6-8042-7464B987555C}" type="pres">
      <dgm:prSet presAssocID="{5DF436C7-0A50-481A-BFDD-8D8933666C1C}" presName="dummy" presStyleCnt="0"/>
      <dgm:spPr/>
      <dgm:t>
        <a:bodyPr/>
        <a:lstStyle/>
        <a:p>
          <a:endParaRPr lang="ru-RU"/>
        </a:p>
      </dgm:t>
    </dgm:pt>
    <dgm:pt modelId="{BBB1ADDF-F3E2-4822-B239-6902472F1989}" type="pres">
      <dgm:prSet presAssocID="{7DF01B7C-209C-4C86-98CB-0D90CF96AD65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5E8D522-3F14-4DF4-8479-A1CADB8FC165}" type="presOf" srcId="{7DF01B7C-209C-4C86-98CB-0D90CF96AD65}" destId="{BBB1ADDF-F3E2-4822-B239-6902472F1989}" srcOrd="0" destOrd="0" presId="urn:microsoft.com/office/officeart/2005/8/layout/radial6"/>
    <dgm:cxn modelId="{788570DC-9737-4970-8E6E-739847938DF4}" type="presOf" srcId="{3C0B78BA-8965-4E94-8B1E-9EFD665C4053}" destId="{CC4F999F-D9AF-45FF-92EB-2ACA4381A0D9}" srcOrd="0" destOrd="0" presId="urn:microsoft.com/office/officeart/2005/8/layout/radial6"/>
    <dgm:cxn modelId="{19919C56-95D5-4E3A-9F0B-D897038F76B1}" type="presOf" srcId="{16B18D13-47AC-43E2-B9B2-D6D0FC991A83}" destId="{C8B13DB5-35F4-4CBB-8C76-25E8AEF7A604}" srcOrd="0" destOrd="0" presId="urn:microsoft.com/office/officeart/2005/8/layout/radial6"/>
    <dgm:cxn modelId="{E36C66D2-6B9B-4CA1-BE92-1D3F687F23D6}" type="presOf" srcId="{A227A97D-82A0-4A10-9D1B-51A6EFD406BD}" destId="{1CE93600-910A-4A79-AD35-4C9DA49A76AD}" srcOrd="0" destOrd="0" presId="urn:microsoft.com/office/officeart/2005/8/layout/radial6"/>
    <dgm:cxn modelId="{49CFAC02-A29E-46C4-9D48-F10D6BD67957}" srcId="{C56A209D-6F4C-409C-93F2-0B71E6299772}" destId="{A227A97D-82A0-4A10-9D1B-51A6EFD406BD}" srcOrd="0" destOrd="0" parTransId="{805DDF32-9999-4255-A1CF-CC975499E638}" sibTransId="{16B18D13-47AC-43E2-B9B2-D6D0FC991A83}"/>
    <dgm:cxn modelId="{FF67E63D-30DA-4236-BD92-97612CF896A1}" srcId="{C56A209D-6F4C-409C-93F2-0B71E6299772}" destId="{5DF436C7-0A50-481A-BFDD-8D8933666C1C}" srcOrd="2" destOrd="0" parTransId="{5DBAD2A4-C1BE-46DC-8F6B-3B684F837591}" sibTransId="{7DF01B7C-209C-4C86-98CB-0D90CF96AD65}"/>
    <dgm:cxn modelId="{ED1B0B31-3199-4F1C-A7A4-96919B6A5BF3}" srcId="{3C0B78BA-8965-4E94-8B1E-9EFD665C4053}" destId="{C56A209D-6F4C-409C-93F2-0B71E6299772}" srcOrd="0" destOrd="0" parTransId="{2D4766EC-C939-443C-B1F1-5E56F80E82DD}" sibTransId="{4CC53E2E-F75B-4BF1-9B03-1212D043AF62}"/>
    <dgm:cxn modelId="{E593EBB0-E384-487D-AD0E-19B92EFEFE56}" type="presOf" srcId="{DAA9E461-A293-4BCD-BBDD-E8C1C9A52462}" destId="{50C7891C-77A4-455B-A8A4-285B87E18CBF}" srcOrd="0" destOrd="0" presId="urn:microsoft.com/office/officeart/2005/8/layout/radial6"/>
    <dgm:cxn modelId="{87B1B144-88DF-4E27-B8E5-6F0383C193B8}" type="presOf" srcId="{5DF436C7-0A50-481A-BFDD-8D8933666C1C}" destId="{3C0DC963-1CE5-48E6-B72F-03AE8BBF3CB9}" srcOrd="0" destOrd="0" presId="urn:microsoft.com/office/officeart/2005/8/layout/radial6"/>
    <dgm:cxn modelId="{39F96D33-35D8-414E-A148-0E62D5091CD3}" type="presOf" srcId="{AFAEA964-3757-4603-909E-B581F46D9015}" destId="{0E7750B3-013B-48A1-B39B-C435130D358C}" srcOrd="0" destOrd="0" presId="urn:microsoft.com/office/officeart/2005/8/layout/radial6"/>
    <dgm:cxn modelId="{469DC973-6FEC-4993-9AD1-A17B106B3567}" srcId="{C56A209D-6F4C-409C-93F2-0B71E6299772}" destId="{DAA9E461-A293-4BCD-BBDD-E8C1C9A52462}" srcOrd="1" destOrd="0" parTransId="{D0A20CD1-D3D3-4047-AB06-BD942E8536AE}" sibTransId="{AFAEA964-3757-4603-909E-B581F46D9015}"/>
    <dgm:cxn modelId="{1F9214F8-7C3B-4783-94F7-6A651D8CBAA1}" type="presOf" srcId="{C56A209D-6F4C-409C-93F2-0B71E6299772}" destId="{503CFE6B-C6CC-4C15-95AD-A6204C82086F}" srcOrd="0" destOrd="0" presId="urn:microsoft.com/office/officeart/2005/8/layout/radial6"/>
    <dgm:cxn modelId="{7D0D77BA-E070-43C1-9DE7-EAA7811F2979}" type="presParOf" srcId="{CC4F999F-D9AF-45FF-92EB-2ACA4381A0D9}" destId="{503CFE6B-C6CC-4C15-95AD-A6204C82086F}" srcOrd="0" destOrd="0" presId="urn:microsoft.com/office/officeart/2005/8/layout/radial6"/>
    <dgm:cxn modelId="{AFB1B7BD-1CD7-45B2-93C4-B5946D46FC1F}" type="presParOf" srcId="{CC4F999F-D9AF-45FF-92EB-2ACA4381A0D9}" destId="{1CE93600-910A-4A79-AD35-4C9DA49A76AD}" srcOrd="1" destOrd="0" presId="urn:microsoft.com/office/officeart/2005/8/layout/radial6"/>
    <dgm:cxn modelId="{62755A76-73F4-4026-8C70-3E19EC287A8E}" type="presParOf" srcId="{CC4F999F-D9AF-45FF-92EB-2ACA4381A0D9}" destId="{D6875DDC-065C-439F-887F-0DDD617A0AD4}" srcOrd="2" destOrd="0" presId="urn:microsoft.com/office/officeart/2005/8/layout/radial6"/>
    <dgm:cxn modelId="{BDC9336F-F638-4332-BD72-43C3A8821582}" type="presParOf" srcId="{CC4F999F-D9AF-45FF-92EB-2ACA4381A0D9}" destId="{C8B13DB5-35F4-4CBB-8C76-25E8AEF7A604}" srcOrd="3" destOrd="0" presId="urn:microsoft.com/office/officeart/2005/8/layout/radial6"/>
    <dgm:cxn modelId="{2E442040-2185-402B-92AF-2FD2BE647A21}" type="presParOf" srcId="{CC4F999F-D9AF-45FF-92EB-2ACA4381A0D9}" destId="{50C7891C-77A4-455B-A8A4-285B87E18CBF}" srcOrd="4" destOrd="0" presId="urn:microsoft.com/office/officeart/2005/8/layout/radial6"/>
    <dgm:cxn modelId="{740309AF-E9AE-4C51-BA18-A70EC6DA3F48}" type="presParOf" srcId="{CC4F999F-D9AF-45FF-92EB-2ACA4381A0D9}" destId="{E04E0F15-D9FE-43BC-9864-F178088EE8C8}" srcOrd="5" destOrd="0" presId="urn:microsoft.com/office/officeart/2005/8/layout/radial6"/>
    <dgm:cxn modelId="{2498EA57-383C-4683-9E3D-414BDF07AF4D}" type="presParOf" srcId="{CC4F999F-D9AF-45FF-92EB-2ACA4381A0D9}" destId="{0E7750B3-013B-48A1-B39B-C435130D358C}" srcOrd="6" destOrd="0" presId="urn:microsoft.com/office/officeart/2005/8/layout/radial6"/>
    <dgm:cxn modelId="{76D44CB3-4948-46F6-A5E2-7F75A0879395}" type="presParOf" srcId="{CC4F999F-D9AF-45FF-92EB-2ACA4381A0D9}" destId="{3C0DC963-1CE5-48E6-B72F-03AE8BBF3CB9}" srcOrd="7" destOrd="0" presId="urn:microsoft.com/office/officeart/2005/8/layout/radial6"/>
    <dgm:cxn modelId="{E4FC8A71-C1CD-4AB5-9FCF-AEDF1076D02B}" type="presParOf" srcId="{CC4F999F-D9AF-45FF-92EB-2ACA4381A0D9}" destId="{64C288E1-3000-42B6-8042-7464B987555C}" srcOrd="8" destOrd="0" presId="urn:microsoft.com/office/officeart/2005/8/layout/radial6"/>
    <dgm:cxn modelId="{267D1D04-D635-4999-8C0E-FC1F5204299E}" type="presParOf" srcId="{CC4F999F-D9AF-45FF-92EB-2ACA4381A0D9}" destId="{BBB1ADDF-F3E2-4822-B239-6902472F1989}" srcOrd="9" destOrd="0" presId="urn:microsoft.com/office/officeart/2005/8/layout/radial6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694420-F7FF-4ECF-8937-9862F3CA2D0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567041-BBD0-4555-9155-0ACDBE3F4E7F}">
      <dgm:prSet/>
      <dgm:spPr/>
      <dgm:t>
        <a:bodyPr/>
        <a:lstStyle/>
        <a:p>
          <a:pPr rtl="0"/>
          <a:r>
            <a:rPr lang="ru-RU" b="1" baseline="0" dirty="0" smtClean="0"/>
            <a:t>Схема независимой оценки качества образовательной деятельности</a:t>
          </a:r>
          <a:endParaRPr lang="ru-RU" b="1" baseline="0" dirty="0"/>
        </a:p>
      </dgm:t>
    </dgm:pt>
    <dgm:pt modelId="{6806B1B1-E5FF-450E-A2BC-ED5BD56B6E8A}" type="parTrans" cxnId="{24B298A4-D85A-43E3-B26C-72C8C9D381E0}">
      <dgm:prSet/>
      <dgm:spPr/>
      <dgm:t>
        <a:bodyPr/>
        <a:lstStyle/>
        <a:p>
          <a:endParaRPr lang="ru-RU"/>
        </a:p>
      </dgm:t>
    </dgm:pt>
    <dgm:pt modelId="{8D8A030D-676E-4407-B68E-7B0CBD54FC75}" type="sibTrans" cxnId="{24B298A4-D85A-43E3-B26C-72C8C9D381E0}">
      <dgm:prSet/>
      <dgm:spPr/>
      <dgm:t>
        <a:bodyPr/>
        <a:lstStyle/>
        <a:p>
          <a:endParaRPr lang="ru-RU"/>
        </a:p>
      </dgm:t>
    </dgm:pt>
    <dgm:pt modelId="{600570AB-6BDD-43EC-B8C6-FF91A1FE457A}" type="pres">
      <dgm:prSet presAssocID="{9D694420-F7FF-4ECF-8937-9862F3CA2D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8F77C-9228-450B-9FAB-D01602A508BF}" type="pres">
      <dgm:prSet presAssocID="{97567041-BBD0-4555-9155-0ACDBE3F4E7F}" presName="linNode" presStyleCnt="0"/>
      <dgm:spPr/>
    </dgm:pt>
    <dgm:pt modelId="{AC815386-54F6-4409-A106-936C7DAB087F}" type="pres">
      <dgm:prSet presAssocID="{97567041-BBD0-4555-9155-0ACDBE3F4E7F}" presName="parentText" presStyleLbl="node1" presStyleIdx="0" presStyleCnt="1" custScaleX="2620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B22646-35E2-4892-9A18-7055EE9C45DB}" type="presOf" srcId="{97567041-BBD0-4555-9155-0ACDBE3F4E7F}" destId="{AC815386-54F6-4409-A106-936C7DAB087F}" srcOrd="0" destOrd="0" presId="urn:microsoft.com/office/officeart/2005/8/layout/vList5"/>
    <dgm:cxn modelId="{251F39F7-DCFF-4BB0-93BE-24E5C3D89626}" type="presOf" srcId="{9D694420-F7FF-4ECF-8937-9862F3CA2D06}" destId="{600570AB-6BDD-43EC-B8C6-FF91A1FE457A}" srcOrd="0" destOrd="0" presId="urn:microsoft.com/office/officeart/2005/8/layout/vList5"/>
    <dgm:cxn modelId="{24B298A4-D85A-43E3-B26C-72C8C9D381E0}" srcId="{9D694420-F7FF-4ECF-8937-9862F3CA2D06}" destId="{97567041-BBD0-4555-9155-0ACDBE3F4E7F}" srcOrd="0" destOrd="0" parTransId="{6806B1B1-E5FF-450E-A2BC-ED5BD56B6E8A}" sibTransId="{8D8A030D-676E-4407-B68E-7B0CBD54FC75}"/>
    <dgm:cxn modelId="{BD1F7B94-BFCA-4CED-AF72-6088CBCE0C40}" type="presParOf" srcId="{600570AB-6BDD-43EC-B8C6-FF91A1FE457A}" destId="{C358F77C-9228-450B-9FAB-D01602A508BF}" srcOrd="0" destOrd="0" presId="urn:microsoft.com/office/officeart/2005/8/layout/vList5"/>
    <dgm:cxn modelId="{9935C783-C016-4D7A-9689-66C81EC93BCD}" type="presParOf" srcId="{C358F77C-9228-450B-9FAB-D01602A508BF}" destId="{AC815386-54F6-4409-A106-936C7DAB087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498813-5351-44AC-B1BF-ED97E5A8E53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E2B63A-CC21-4EE6-AE07-F38EE9694F2B}">
      <dgm:prSet/>
      <dgm:spPr>
        <a:solidFill>
          <a:srgbClr val="FFFFCC"/>
        </a:solidFill>
      </dgm:spPr>
      <dgm:t>
        <a:bodyPr/>
        <a:lstStyle/>
        <a:p>
          <a:pPr algn="ctr" rtl="0"/>
          <a:r>
            <a:rPr lang="ru-RU" b="1" i="0" dirty="0" smtClean="0">
              <a:solidFill>
                <a:schemeClr val="tx1"/>
              </a:solidFill>
            </a:rPr>
            <a:t>на основании выгрузки данных, соответствующих показателям оценки, из системы </a:t>
          </a:r>
          <a:r>
            <a:rPr lang="ru-RU" b="1" i="0" dirty="0" err="1" smtClean="0">
              <a:solidFill>
                <a:schemeClr val="tx1"/>
              </a:solidFill>
            </a:rPr>
            <a:t>рейтингования</a:t>
          </a:r>
          <a:r>
            <a:rPr lang="ru-RU" b="1" i="0" dirty="0" smtClean="0">
              <a:solidFill>
                <a:schemeClr val="tx1"/>
              </a:solidFill>
            </a:rPr>
            <a:t> общеобразовательных организаций</a:t>
          </a:r>
          <a:endParaRPr lang="ru-RU" b="1" i="0" dirty="0">
            <a:solidFill>
              <a:schemeClr val="tx1"/>
            </a:solidFill>
          </a:endParaRPr>
        </a:p>
      </dgm:t>
    </dgm:pt>
    <dgm:pt modelId="{3D11FF4B-D004-491E-B714-626D818206EA}" type="parTrans" cxnId="{12EC6B99-B9EF-412D-A316-CA1EED689E0C}">
      <dgm:prSet/>
      <dgm:spPr/>
      <dgm:t>
        <a:bodyPr/>
        <a:lstStyle/>
        <a:p>
          <a:endParaRPr lang="ru-RU"/>
        </a:p>
      </dgm:t>
    </dgm:pt>
    <dgm:pt modelId="{1CF700E1-F7AD-4299-ABA5-69CF389E4041}" type="sibTrans" cxnId="{12EC6B99-B9EF-412D-A316-CA1EED689E0C}">
      <dgm:prSet/>
      <dgm:spPr/>
      <dgm:t>
        <a:bodyPr/>
        <a:lstStyle/>
        <a:p>
          <a:endParaRPr lang="ru-RU"/>
        </a:p>
      </dgm:t>
    </dgm:pt>
    <dgm:pt modelId="{22B83C94-09DA-43C3-8B2D-C9C71DFA0781}" type="pres">
      <dgm:prSet presAssocID="{D8498813-5351-44AC-B1BF-ED97E5A8E5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0F9B5-C424-45A5-ACF8-B4457AB2D813}" type="pres">
      <dgm:prSet presAssocID="{EBE2B63A-CC21-4EE6-AE07-F38EE9694F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C6B99-B9EF-412D-A316-CA1EED689E0C}" srcId="{D8498813-5351-44AC-B1BF-ED97E5A8E534}" destId="{EBE2B63A-CC21-4EE6-AE07-F38EE9694F2B}" srcOrd="0" destOrd="0" parTransId="{3D11FF4B-D004-491E-B714-626D818206EA}" sibTransId="{1CF700E1-F7AD-4299-ABA5-69CF389E4041}"/>
    <dgm:cxn modelId="{892B0C43-4729-46A4-A226-32689518F71C}" type="presOf" srcId="{D8498813-5351-44AC-B1BF-ED97E5A8E534}" destId="{22B83C94-09DA-43C3-8B2D-C9C71DFA0781}" srcOrd="0" destOrd="0" presId="urn:microsoft.com/office/officeart/2005/8/layout/vList2"/>
    <dgm:cxn modelId="{935828F9-06AE-4FD3-963B-283CE035FDBA}" type="presOf" srcId="{EBE2B63A-CC21-4EE6-AE07-F38EE9694F2B}" destId="{F750F9B5-C424-45A5-ACF8-B4457AB2D813}" srcOrd="0" destOrd="0" presId="urn:microsoft.com/office/officeart/2005/8/layout/vList2"/>
    <dgm:cxn modelId="{27E2D41A-E3A5-45BB-9E39-20CE555146E4}" type="presParOf" srcId="{22B83C94-09DA-43C3-8B2D-C9C71DFA0781}" destId="{F750F9B5-C424-45A5-ACF8-B4457AB2D8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AAE458-D068-4908-9245-2CC83E0E27A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8F8EFD-20AE-4B95-85D4-372F560C5E8E}">
      <dgm:prSet/>
      <dgm:spPr>
        <a:solidFill>
          <a:srgbClr val="FFFFCC"/>
        </a:solidFill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независимый анализ сайтов общеобразовательных учреждений района </a:t>
          </a:r>
          <a:endParaRPr lang="ru-RU" b="1" dirty="0">
            <a:solidFill>
              <a:schemeClr val="tx1"/>
            </a:solidFill>
          </a:endParaRPr>
        </a:p>
      </dgm:t>
    </dgm:pt>
    <dgm:pt modelId="{6FE0CB8B-0E5C-4688-B9E0-6D412A7048E3}" type="parTrans" cxnId="{15AA1E79-7AD6-47A7-9C24-265B6DD967CC}">
      <dgm:prSet/>
      <dgm:spPr/>
      <dgm:t>
        <a:bodyPr/>
        <a:lstStyle/>
        <a:p>
          <a:endParaRPr lang="ru-RU"/>
        </a:p>
      </dgm:t>
    </dgm:pt>
    <dgm:pt modelId="{BE3E7912-FECE-4996-929F-1852D12F21BD}" type="sibTrans" cxnId="{15AA1E79-7AD6-47A7-9C24-265B6DD967CC}">
      <dgm:prSet/>
      <dgm:spPr/>
      <dgm:t>
        <a:bodyPr/>
        <a:lstStyle/>
        <a:p>
          <a:endParaRPr lang="ru-RU"/>
        </a:p>
      </dgm:t>
    </dgm:pt>
    <dgm:pt modelId="{46FB5367-94DF-44AB-A236-C15E07C3FC73}" type="pres">
      <dgm:prSet presAssocID="{D1AAE458-D068-4908-9245-2CC83E0E27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346387-3B08-4B4B-B00E-03C4969518D2}" type="pres">
      <dgm:prSet presAssocID="{A88F8EFD-20AE-4B95-85D4-372F560C5E8E}" presName="parentText" presStyleLbl="node1" presStyleIdx="0" presStyleCnt="1" custScaleY="1148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AA1E79-7AD6-47A7-9C24-265B6DD967CC}" srcId="{D1AAE458-D068-4908-9245-2CC83E0E27A8}" destId="{A88F8EFD-20AE-4B95-85D4-372F560C5E8E}" srcOrd="0" destOrd="0" parTransId="{6FE0CB8B-0E5C-4688-B9E0-6D412A7048E3}" sibTransId="{BE3E7912-FECE-4996-929F-1852D12F21BD}"/>
    <dgm:cxn modelId="{FEF606B8-D16F-4EEB-984B-A6214BACDDBF}" type="presOf" srcId="{A88F8EFD-20AE-4B95-85D4-372F560C5E8E}" destId="{B2346387-3B08-4B4B-B00E-03C4969518D2}" srcOrd="0" destOrd="0" presId="urn:microsoft.com/office/officeart/2005/8/layout/vList2"/>
    <dgm:cxn modelId="{DC34370B-6E38-49E4-8A83-DF30DBEC1560}" type="presOf" srcId="{D1AAE458-D068-4908-9245-2CC83E0E27A8}" destId="{46FB5367-94DF-44AB-A236-C15E07C3FC73}" srcOrd="0" destOrd="0" presId="urn:microsoft.com/office/officeart/2005/8/layout/vList2"/>
    <dgm:cxn modelId="{8B1C9B3F-6B4E-46B1-BEE7-7E0469537417}" type="presParOf" srcId="{46FB5367-94DF-44AB-A236-C15E07C3FC73}" destId="{B2346387-3B08-4B4B-B00E-03C4969518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CBE1E0-6F65-450A-A0AF-66F7AE6223C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3B6836-AAFB-47CC-AF5B-031021D0059B}">
      <dgm:prSet/>
      <dgm:spPr>
        <a:solidFill>
          <a:srgbClr val="FFFFCC"/>
        </a:solidFill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-проведение электронного анкетирования получателей образовательных услуг</a:t>
          </a:r>
          <a:endParaRPr lang="ru-RU" b="1" dirty="0">
            <a:solidFill>
              <a:schemeClr val="tx1"/>
            </a:solidFill>
          </a:endParaRPr>
        </a:p>
      </dgm:t>
    </dgm:pt>
    <dgm:pt modelId="{2210D303-7F51-4A98-8ADE-8B7FF25DF01F}" type="parTrans" cxnId="{489C5150-A8BC-4B1F-A1BC-A044C0D3FE4D}">
      <dgm:prSet/>
      <dgm:spPr/>
      <dgm:t>
        <a:bodyPr/>
        <a:lstStyle/>
        <a:p>
          <a:endParaRPr lang="ru-RU"/>
        </a:p>
      </dgm:t>
    </dgm:pt>
    <dgm:pt modelId="{272882F0-8E65-4EF8-A68C-7697441F4DE5}" type="sibTrans" cxnId="{489C5150-A8BC-4B1F-A1BC-A044C0D3FE4D}">
      <dgm:prSet/>
      <dgm:spPr/>
      <dgm:t>
        <a:bodyPr/>
        <a:lstStyle/>
        <a:p>
          <a:endParaRPr lang="ru-RU"/>
        </a:p>
      </dgm:t>
    </dgm:pt>
    <dgm:pt modelId="{71A821CE-AC7C-468A-85D8-C0B23507AD3C}" type="pres">
      <dgm:prSet presAssocID="{00CBE1E0-6F65-450A-A0AF-66F7AE6223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49491-3607-4084-AA15-060AC5A7015B}" type="pres">
      <dgm:prSet presAssocID="{F53B6836-AAFB-47CC-AF5B-031021D005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6CD7E8-8536-4A37-94CE-7560F83D7CC4}" type="presOf" srcId="{F53B6836-AAFB-47CC-AF5B-031021D0059B}" destId="{16849491-3607-4084-AA15-060AC5A7015B}" srcOrd="0" destOrd="0" presId="urn:microsoft.com/office/officeart/2005/8/layout/vList2"/>
    <dgm:cxn modelId="{489C5150-A8BC-4B1F-A1BC-A044C0D3FE4D}" srcId="{00CBE1E0-6F65-450A-A0AF-66F7AE6223C1}" destId="{F53B6836-AAFB-47CC-AF5B-031021D0059B}" srcOrd="0" destOrd="0" parTransId="{2210D303-7F51-4A98-8ADE-8B7FF25DF01F}" sibTransId="{272882F0-8E65-4EF8-A68C-7697441F4DE5}"/>
    <dgm:cxn modelId="{90681D62-9ECC-4ACB-ADB0-ED61500B3342}" type="presOf" srcId="{00CBE1E0-6F65-450A-A0AF-66F7AE6223C1}" destId="{71A821CE-AC7C-468A-85D8-C0B23507AD3C}" srcOrd="0" destOrd="0" presId="urn:microsoft.com/office/officeart/2005/8/layout/vList2"/>
    <dgm:cxn modelId="{A087355A-F52D-41C4-9D9C-BB017279271A}" type="presParOf" srcId="{71A821CE-AC7C-468A-85D8-C0B23507AD3C}" destId="{16849491-3607-4084-AA15-060AC5A701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CAF8CA-7BF4-4558-9EE3-070DC1D15E9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1A4DEAD-92E3-472E-A19A-357355F98639}">
      <dgm:prSet/>
      <dgm:spPr/>
      <dgm:t>
        <a:bodyPr/>
        <a:lstStyle/>
        <a:p>
          <a:pPr algn="ctr" rtl="0"/>
          <a:r>
            <a:rPr lang="ru-RU" baseline="0" dirty="0" smtClean="0"/>
            <a:t>Результаты независимой оценки образовательной деятельности </a:t>
          </a:r>
          <a:endParaRPr lang="ru-RU" baseline="0" dirty="0"/>
        </a:p>
      </dgm:t>
    </dgm:pt>
    <dgm:pt modelId="{BA62DC2C-9629-4CAD-8672-19D7A9420F75}" type="parTrans" cxnId="{57E6A7D6-C9E9-4E5F-9861-1CE219CBC59A}">
      <dgm:prSet/>
      <dgm:spPr/>
      <dgm:t>
        <a:bodyPr/>
        <a:lstStyle/>
        <a:p>
          <a:endParaRPr lang="ru-RU"/>
        </a:p>
      </dgm:t>
    </dgm:pt>
    <dgm:pt modelId="{62CDCA49-C401-40F8-A6BB-A130D52884F0}" type="sibTrans" cxnId="{57E6A7D6-C9E9-4E5F-9861-1CE219CBC59A}">
      <dgm:prSet/>
      <dgm:spPr/>
      <dgm:t>
        <a:bodyPr/>
        <a:lstStyle/>
        <a:p>
          <a:endParaRPr lang="ru-RU"/>
        </a:p>
      </dgm:t>
    </dgm:pt>
    <dgm:pt modelId="{A79C7537-23ED-4CC4-A9D9-BE76AC42EAFF}" type="pres">
      <dgm:prSet presAssocID="{D5CAF8CA-7BF4-4558-9EE3-070DC1D15E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B84F4C-D6B8-43A4-9536-38F330B1275F}" type="pres">
      <dgm:prSet presAssocID="{11A4DEAD-92E3-472E-A19A-357355F9863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E6A7D6-C9E9-4E5F-9861-1CE219CBC59A}" srcId="{D5CAF8CA-7BF4-4558-9EE3-070DC1D15E95}" destId="{11A4DEAD-92E3-472E-A19A-357355F98639}" srcOrd="0" destOrd="0" parTransId="{BA62DC2C-9629-4CAD-8672-19D7A9420F75}" sibTransId="{62CDCA49-C401-40F8-A6BB-A130D52884F0}"/>
    <dgm:cxn modelId="{BCAB8C81-5A0E-4A3D-80E9-DCF2E28E187D}" type="presOf" srcId="{D5CAF8CA-7BF4-4558-9EE3-070DC1D15E95}" destId="{A79C7537-23ED-4CC4-A9D9-BE76AC42EAFF}" srcOrd="0" destOrd="0" presId="urn:microsoft.com/office/officeart/2005/8/layout/vList2"/>
    <dgm:cxn modelId="{A201B801-315F-41C0-8301-E58607F6B289}" type="presOf" srcId="{11A4DEAD-92E3-472E-A19A-357355F98639}" destId="{AEB84F4C-D6B8-43A4-9536-38F330B1275F}" srcOrd="0" destOrd="0" presId="urn:microsoft.com/office/officeart/2005/8/layout/vList2"/>
    <dgm:cxn modelId="{B26041EB-D5E3-4AA5-B8FC-656290157046}" type="presParOf" srcId="{A79C7537-23ED-4CC4-A9D9-BE76AC42EAFF}" destId="{AEB84F4C-D6B8-43A4-9536-38F330B127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A21FF6-3B46-42A6-8633-838A23ABA540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BF91CC-2539-4A5D-A752-5C66C8F92F26}" type="pres">
      <dgm:prSet presAssocID="{5CA21FF6-3B46-42A6-8633-838A23ABA540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96E7DA19-7977-45B5-9305-430C0D13295A}" type="presOf" srcId="{5CA21FF6-3B46-42A6-8633-838A23ABA540}" destId="{37BF91CC-2539-4A5D-A752-5C66C8F92F26}" srcOrd="0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994F805-E93C-4C5E-8AA9-EF0EBA161FE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A48780-68E4-476B-9F82-D234AF490D07}">
      <dgm:prSet phldrT="[Текст]"/>
      <dgm:spPr/>
      <dgm:t>
        <a:bodyPr/>
        <a:lstStyle/>
        <a:p>
          <a:r>
            <a:rPr lang="ru-RU" dirty="0" smtClean="0"/>
            <a:t>ЕГЭ</a:t>
          </a:r>
          <a:endParaRPr lang="ru-RU" dirty="0"/>
        </a:p>
      </dgm:t>
    </dgm:pt>
    <dgm:pt modelId="{DC5BD0C9-294B-4342-A1EC-250C5AF7E01E}" type="parTrans" cxnId="{9D6D5DB5-6B0D-41DA-A5D7-DE0CB8D30ACF}">
      <dgm:prSet/>
      <dgm:spPr/>
      <dgm:t>
        <a:bodyPr/>
        <a:lstStyle/>
        <a:p>
          <a:endParaRPr lang="ru-RU"/>
        </a:p>
      </dgm:t>
    </dgm:pt>
    <dgm:pt modelId="{F5D3FDE8-DE3A-4E2D-9F50-CF77A72124B8}" type="sibTrans" cxnId="{9D6D5DB5-6B0D-41DA-A5D7-DE0CB8D30ACF}">
      <dgm:prSet/>
      <dgm:spPr/>
      <dgm:t>
        <a:bodyPr/>
        <a:lstStyle/>
        <a:p>
          <a:endParaRPr lang="ru-RU"/>
        </a:p>
      </dgm:t>
    </dgm:pt>
    <dgm:pt modelId="{FB574978-87D9-4F7D-98CE-8E013F5E1E8A}">
      <dgm:prSet phldrT="[Текст]"/>
      <dgm:spPr/>
      <dgm:t>
        <a:bodyPr/>
        <a:lstStyle/>
        <a:p>
          <a:r>
            <a:rPr lang="ru-RU" dirty="0" smtClean="0"/>
            <a:t>Он-</a:t>
          </a:r>
          <a:r>
            <a:rPr lang="ru-RU" dirty="0" err="1" smtClean="0"/>
            <a:t>лайн</a:t>
          </a:r>
          <a:endParaRPr lang="ru-RU" dirty="0"/>
        </a:p>
      </dgm:t>
    </dgm:pt>
    <dgm:pt modelId="{4978A6D8-ABC0-4639-8804-D88B7E47BE7B}" type="parTrans" cxnId="{29E98816-16EC-4426-85B3-BBE3CF426D5D}">
      <dgm:prSet/>
      <dgm:spPr/>
      <dgm:t>
        <a:bodyPr/>
        <a:lstStyle/>
        <a:p>
          <a:endParaRPr lang="ru-RU"/>
        </a:p>
      </dgm:t>
    </dgm:pt>
    <dgm:pt modelId="{21A1C86C-DAF0-400A-B94A-CA97506137CA}" type="sibTrans" cxnId="{29E98816-16EC-4426-85B3-BBE3CF426D5D}">
      <dgm:prSet/>
      <dgm:spPr/>
      <dgm:t>
        <a:bodyPr/>
        <a:lstStyle/>
        <a:p>
          <a:endParaRPr lang="ru-RU"/>
        </a:p>
      </dgm:t>
    </dgm:pt>
    <dgm:pt modelId="{D12A44E4-6496-4DC9-90D7-A5CF1E3FE986}">
      <dgm:prSet phldrT="[Текст]"/>
      <dgm:spPr/>
      <dgm:t>
        <a:bodyPr/>
        <a:lstStyle/>
        <a:p>
          <a:r>
            <a:rPr lang="ru-RU" dirty="0" smtClean="0"/>
            <a:t>металлоискатель</a:t>
          </a:r>
          <a:endParaRPr lang="ru-RU" dirty="0"/>
        </a:p>
      </dgm:t>
    </dgm:pt>
    <dgm:pt modelId="{A7F27B00-A06C-4D03-A5B8-FFFD21B854BB}" type="parTrans" cxnId="{A3EE17CD-3ABA-4B89-9EF4-B6A851AC2E55}">
      <dgm:prSet/>
      <dgm:spPr/>
      <dgm:t>
        <a:bodyPr/>
        <a:lstStyle/>
        <a:p>
          <a:endParaRPr lang="ru-RU"/>
        </a:p>
      </dgm:t>
    </dgm:pt>
    <dgm:pt modelId="{6A123C75-04D6-4760-83B4-F388369EFCC4}" type="sibTrans" cxnId="{A3EE17CD-3ABA-4B89-9EF4-B6A851AC2E55}">
      <dgm:prSet/>
      <dgm:spPr/>
      <dgm:t>
        <a:bodyPr/>
        <a:lstStyle/>
        <a:p>
          <a:endParaRPr lang="ru-RU"/>
        </a:p>
      </dgm:t>
    </dgm:pt>
    <dgm:pt modelId="{DE0665B5-E00C-45BB-B87B-A4F69E3595F5}">
      <dgm:prSet phldrT="[Текст]"/>
      <dgm:spPr/>
      <dgm:t>
        <a:bodyPr/>
        <a:lstStyle/>
        <a:p>
          <a:r>
            <a:rPr lang="ru-RU" dirty="0" smtClean="0"/>
            <a:t>ОГЭ</a:t>
          </a:r>
          <a:endParaRPr lang="ru-RU" dirty="0"/>
        </a:p>
      </dgm:t>
    </dgm:pt>
    <dgm:pt modelId="{A37EB841-7CB1-4087-A48C-F20819370C91}" type="parTrans" cxnId="{67E91508-FD95-49D1-9A2F-4A88256D2BE3}">
      <dgm:prSet/>
      <dgm:spPr/>
      <dgm:t>
        <a:bodyPr/>
        <a:lstStyle/>
        <a:p>
          <a:endParaRPr lang="ru-RU"/>
        </a:p>
      </dgm:t>
    </dgm:pt>
    <dgm:pt modelId="{313DE8D6-EC73-458A-B53C-555CC3E1D4AE}" type="sibTrans" cxnId="{67E91508-FD95-49D1-9A2F-4A88256D2BE3}">
      <dgm:prSet/>
      <dgm:spPr/>
      <dgm:t>
        <a:bodyPr/>
        <a:lstStyle/>
        <a:p>
          <a:endParaRPr lang="ru-RU"/>
        </a:p>
      </dgm:t>
    </dgm:pt>
    <dgm:pt modelId="{6B158489-7752-46BD-8B13-A9775BB2ADC2}">
      <dgm:prSet phldrT="[Текст]"/>
      <dgm:spPr/>
      <dgm:t>
        <a:bodyPr/>
        <a:lstStyle/>
        <a:p>
          <a:r>
            <a:rPr lang="ru-RU" dirty="0" smtClean="0"/>
            <a:t>Оф-</a:t>
          </a:r>
          <a:r>
            <a:rPr lang="ru-RU" dirty="0" err="1" smtClean="0"/>
            <a:t>лайн</a:t>
          </a:r>
          <a:endParaRPr lang="ru-RU" dirty="0"/>
        </a:p>
      </dgm:t>
    </dgm:pt>
    <dgm:pt modelId="{CFFCAD93-E07E-4C7B-B1FD-031D99F3DF8D}" type="parTrans" cxnId="{B608E178-D8B9-454D-92D4-29D879A9FF3F}">
      <dgm:prSet/>
      <dgm:spPr/>
      <dgm:t>
        <a:bodyPr/>
        <a:lstStyle/>
        <a:p>
          <a:endParaRPr lang="ru-RU"/>
        </a:p>
      </dgm:t>
    </dgm:pt>
    <dgm:pt modelId="{7F9EDAA5-1A77-4DDE-B159-1AE52A1763F2}" type="sibTrans" cxnId="{B608E178-D8B9-454D-92D4-29D879A9FF3F}">
      <dgm:prSet/>
      <dgm:spPr/>
      <dgm:t>
        <a:bodyPr/>
        <a:lstStyle/>
        <a:p>
          <a:endParaRPr lang="ru-RU"/>
        </a:p>
      </dgm:t>
    </dgm:pt>
    <dgm:pt modelId="{DC33706A-52FB-451C-A58D-34A9BB7419CB}">
      <dgm:prSet phldrT="[Текст]"/>
      <dgm:spPr/>
      <dgm:t>
        <a:bodyPr/>
        <a:lstStyle/>
        <a:p>
          <a:r>
            <a:rPr lang="ru-RU" dirty="0" smtClean="0"/>
            <a:t>2 обязательных предмета</a:t>
          </a:r>
          <a:endParaRPr lang="ru-RU" dirty="0"/>
        </a:p>
      </dgm:t>
    </dgm:pt>
    <dgm:pt modelId="{8E9B2AF5-EA20-45A2-A42E-A6A37FB2CBF0}" type="parTrans" cxnId="{AFBE03DE-2A2B-4AFE-8533-0A81B4E4D598}">
      <dgm:prSet/>
      <dgm:spPr/>
      <dgm:t>
        <a:bodyPr/>
        <a:lstStyle/>
        <a:p>
          <a:endParaRPr lang="ru-RU"/>
        </a:p>
      </dgm:t>
    </dgm:pt>
    <dgm:pt modelId="{239D5C47-7099-4AF3-A0BC-8EAA385062A0}" type="sibTrans" cxnId="{AFBE03DE-2A2B-4AFE-8533-0A81B4E4D598}">
      <dgm:prSet/>
      <dgm:spPr/>
      <dgm:t>
        <a:bodyPr/>
        <a:lstStyle/>
        <a:p>
          <a:endParaRPr lang="ru-RU"/>
        </a:p>
      </dgm:t>
    </dgm:pt>
    <dgm:pt modelId="{DE474406-15A7-499E-8279-C03FB815F11A}">
      <dgm:prSet phldrT="[Текст]"/>
      <dgm:spPr/>
      <dgm:t>
        <a:bodyPr/>
        <a:lstStyle/>
        <a:p>
          <a:r>
            <a:rPr lang="ru-RU" dirty="0" smtClean="0"/>
            <a:t>Блокиратор подвижной связи</a:t>
          </a:r>
          <a:endParaRPr lang="ru-RU" dirty="0"/>
        </a:p>
      </dgm:t>
    </dgm:pt>
    <dgm:pt modelId="{3818BB91-3629-46E3-AEF7-A03BF3C67CE3}" type="parTrans" cxnId="{B014DF94-131A-4452-9542-60DF54454530}">
      <dgm:prSet/>
      <dgm:spPr/>
      <dgm:t>
        <a:bodyPr/>
        <a:lstStyle/>
        <a:p>
          <a:endParaRPr lang="ru-RU"/>
        </a:p>
      </dgm:t>
    </dgm:pt>
    <dgm:pt modelId="{EAACFB23-FDE1-49A4-98CF-E7EE52A5821B}" type="sibTrans" cxnId="{B014DF94-131A-4452-9542-60DF54454530}">
      <dgm:prSet/>
      <dgm:spPr/>
      <dgm:t>
        <a:bodyPr/>
        <a:lstStyle/>
        <a:p>
          <a:endParaRPr lang="ru-RU"/>
        </a:p>
      </dgm:t>
    </dgm:pt>
    <dgm:pt modelId="{1A96608A-A716-40E0-9A2B-AB95FB897A2B}">
      <dgm:prSet phldrT="[Текст]"/>
      <dgm:spPr/>
      <dgm:t>
        <a:bodyPr/>
        <a:lstStyle/>
        <a:p>
          <a:r>
            <a:rPr lang="ru-RU" dirty="0" smtClean="0"/>
            <a:t>2 обязательных предмета</a:t>
          </a:r>
          <a:endParaRPr lang="ru-RU" dirty="0"/>
        </a:p>
      </dgm:t>
    </dgm:pt>
    <dgm:pt modelId="{17B21DCB-81F8-452B-85CE-6C606F2C2F74}" type="parTrans" cxnId="{590F1D18-F15A-423A-A2D0-6DC239B48347}">
      <dgm:prSet/>
      <dgm:spPr/>
      <dgm:t>
        <a:bodyPr/>
        <a:lstStyle/>
        <a:p>
          <a:endParaRPr lang="ru-RU"/>
        </a:p>
      </dgm:t>
    </dgm:pt>
    <dgm:pt modelId="{6C160D9F-4BF2-4F0A-8C20-D671B1BE502B}" type="sibTrans" cxnId="{590F1D18-F15A-423A-A2D0-6DC239B48347}">
      <dgm:prSet/>
      <dgm:spPr/>
      <dgm:t>
        <a:bodyPr/>
        <a:lstStyle/>
        <a:p>
          <a:endParaRPr lang="ru-RU"/>
        </a:p>
      </dgm:t>
    </dgm:pt>
    <dgm:pt modelId="{916DE23B-5AB8-46D1-BAEC-2C3385F2D9F9}">
      <dgm:prSet phldrT="[Текст]"/>
      <dgm:spPr/>
      <dgm:t>
        <a:bodyPr/>
        <a:lstStyle/>
        <a:p>
          <a:r>
            <a:rPr lang="ru-RU" dirty="0" smtClean="0"/>
            <a:t>2 предмета по выбору</a:t>
          </a:r>
          <a:endParaRPr lang="ru-RU" dirty="0"/>
        </a:p>
      </dgm:t>
    </dgm:pt>
    <dgm:pt modelId="{1B89DB3D-6763-49E6-9B28-6A6F218EA356}" type="parTrans" cxnId="{10F1253E-7CBE-4E2C-B7D1-D631D29A8739}">
      <dgm:prSet/>
      <dgm:spPr/>
      <dgm:t>
        <a:bodyPr/>
        <a:lstStyle/>
        <a:p>
          <a:endParaRPr lang="ru-RU"/>
        </a:p>
      </dgm:t>
    </dgm:pt>
    <dgm:pt modelId="{E80A261B-AE54-4EF9-BE15-38C6098F059F}" type="sibTrans" cxnId="{10F1253E-7CBE-4E2C-B7D1-D631D29A8739}">
      <dgm:prSet/>
      <dgm:spPr/>
      <dgm:t>
        <a:bodyPr/>
        <a:lstStyle/>
        <a:p>
          <a:endParaRPr lang="ru-RU"/>
        </a:p>
      </dgm:t>
    </dgm:pt>
    <dgm:pt modelId="{D172FB23-4B6E-433F-896F-93B5BB280807}" type="pres">
      <dgm:prSet presAssocID="{F994F805-E93C-4C5E-8AA9-EF0EBA161FE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91B0C0-33A0-40D7-8AC7-278637261878}" type="pres">
      <dgm:prSet presAssocID="{2FA48780-68E4-476B-9F82-D234AF490D07}" presName="root" presStyleCnt="0"/>
      <dgm:spPr/>
    </dgm:pt>
    <dgm:pt modelId="{82326766-0283-487D-B273-145781AEBB3E}" type="pres">
      <dgm:prSet presAssocID="{2FA48780-68E4-476B-9F82-D234AF490D07}" presName="rootComposite" presStyleCnt="0"/>
      <dgm:spPr/>
    </dgm:pt>
    <dgm:pt modelId="{7042C3CB-E641-494A-891E-4BB04EF31311}" type="pres">
      <dgm:prSet presAssocID="{2FA48780-68E4-476B-9F82-D234AF490D07}" presName="rootText" presStyleLbl="node1" presStyleIdx="0" presStyleCnt="2" custLinFactNeighborX="-48462" custLinFactNeighborY="-5634"/>
      <dgm:spPr/>
      <dgm:t>
        <a:bodyPr/>
        <a:lstStyle/>
        <a:p>
          <a:endParaRPr lang="ru-RU"/>
        </a:p>
      </dgm:t>
    </dgm:pt>
    <dgm:pt modelId="{E0BDFB23-50A8-4E98-8B55-2E37626BCD4B}" type="pres">
      <dgm:prSet presAssocID="{2FA48780-68E4-476B-9F82-D234AF490D07}" presName="rootConnector" presStyleLbl="node1" presStyleIdx="0" presStyleCnt="2"/>
      <dgm:spPr/>
      <dgm:t>
        <a:bodyPr/>
        <a:lstStyle/>
        <a:p>
          <a:endParaRPr lang="ru-RU"/>
        </a:p>
      </dgm:t>
    </dgm:pt>
    <dgm:pt modelId="{B80CD855-C02D-4519-9FB0-C2022790C364}" type="pres">
      <dgm:prSet presAssocID="{2FA48780-68E4-476B-9F82-D234AF490D07}" presName="childShape" presStyleCnt="0"/>
      <dgm:spPr/>
    </dgm:pt>
    <dgm:pt modelId="{6D2EFAAA-C180-4FDA-A81E-5AC0A6413E21}" type="pres">
      <dgm:prSet presAssocID="{4978A6D8-ABC0-4639-8804-D88B7E47BE7B}" presName="Name13" presStyleLbl="parChTrans1D2" presStyleIdx="0" presStyleCnt="7"/>
      <dgm:spPr/>
      <dgm:t>
        <a:bodyPr/>
        <a:lstStyle/>
        <a:p>
          <a:endParaRPr lang="ru-RU"/>
        </a:p>
      </dgm:t>
    </dgm:pt>
    <dgm:pt modelId="{792F647B-F4C0-4873-9F33-FBC2247DD16E}" type="pres">
      <dgm:prSet presAssocID="{FB574978-87D9-4F7D-98CE-8E013F5E1E8A}" presName="childText" presStyleLbl="bgAcc1" presStyleIdx="0" presStyleCnt="7" custLinFactNeighborX="-55279" custLinFactNeighborY="-5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1CA05-C765-4087-AC85-2D551FF25336}" type="pres">
      <dgm:prSet presAssocID="{A7F27B00-A06C-4D03-A5B8-FFFD21B854BB}" presName="Name13" presStyleLbl="parChTrans1D2" presStyleIdx="1" presStyleCnt="7"/>
      <dgm:spPr/>
      <dgm:t>
        <a:bodyPr/>
        <a:lstStyle/>
        <a:p>
          <a:endParaRPr lang="ru-RU"/>
        </a:p>
      </dgm:t>
    </dgm:pt>
    <dgm:pt modelId="{79391493-64AD-4B94-A589-438651A76CFF}" type="pres">
      <dgm:prSet presAssocID="{D12A44E4-6496-4DC9-90D7-A5CF1E3FE986}" presName="childText" presStyleLbl="bgAcc1" presStyleIdx="1" presStyleCnt="7" custScaleX="124451" custLinFactNeighborX="-56967" custLinFactNeighborY="-6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01A43-7843-4E99-B94C-BFA86F19DA2B}" type="pres">
      <dgm:prSet presAssocID="{3818BB91-3629-46E3-AEF7-A03BF3C67CE3}" presName="Name13" presStyleLbl="parChTrans1D2" presStyleIdx="2" presStyleCnt="7"/>
      <dgm:spPr/>
      <dgm:t>
        <a:bodyPr/>
        <a:lstStyle/>
        <a:p>
          <a:endParaRPr lang="ru-RU"/>
        </a:p>
      </dgm:t>
    </dgm:pt>
    <dgm:pt modelId="{6DDA574F-3851-466A-94A6-C05419203600}" type="pres">
      <dgm:prSet presAssocID="{DE474406-15A7-499E-8279-C03FB815F11A}" presName="childText" presStyleLbl="bgAcc1" presStyleIdx="2" presStyleCnt="7" custScaleX="125001" custLinFactNeighborX="-55279" custLinFactNeighborY="-14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D1B8B-E5A9-40AF-91A4-AD49A8E08FDC}" type="pres">
      <dgm:prSet presAssocID="{17B21DCB-81F8-452B-85CE-6C606F2C2F74}" presName="Name13" presStyleLbl="parChTrans1D2" presStyleIdx="3" presStyleCnt="7"/>
      <dgm:spPr/>
      <dgm:t>
        <a:bodyPr/>
        <a:lstStyle/>
        <a:p>
          <a:endParaRPr lang="ru-RU"/>
        </a:p>
      </dgm:t>
    </dgm:pt>
    <dgm:pt modelId="{E2D73C1A-8F78-4036-B999-D0618DC13C45}" type="pres">
      <dgm:prSet presAssocID="{1A96608A-A716-40E0-9A2B-AB95FB897A2B}" presName="childText" presStyleLbl="bgAcc1" presStyleIdx="3" presStyleCnt="7" custScaleX="125422" custScaleY="79935" custLinFactNeighborX="-54067" custLinFactNeighborY="-31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B37A7-D8DD-4207-AE18-4CB272B6A6EF}" type="pres">
      <dgm:prSet presAssocID="{DE0665B5-E00C-45BB-B87B-A4F69E3595F5}" presName="root" presStyleCnt="0"/>
      <dgm:spPr/>
    </dgm:pt>
    <dgm:pt modelId="{831D2ED6-0433-4BC8-ACFB-08B0F722B463}" type="pres">
      <dgm:prSet presAssocID="{DE0665B5-E00C-45BB-B87B-A4F69E3595F5}" presName="rootComposite" presStyleCnt="0"/>
      <dgm:spPr/>
    </dgm:pt>
    <dgm:pt modelId="{2BE1A585-5FC2-441C-B6EB-A3761448561D}" type="pres">
      <dgm:prSet presAssocID="{DE0665B5-E00C-45BB-B87B-A4F69E3595F5}" presName="rootText" presStyleLbl="node1" presStyleIdx="1" presStyleCnt="2" custLinFactNeighborX="37315" custLinFactNeighborY="10849"/>
      <dgm:spPr/>
      <dgm:t>
        <a:bodyPr/>
        <a:lstStyle/>
        <a:p>
          <a:endParaRPr lang="ru-RU"/>
        </a:p>
      </dgm:t>
    </dgm:pt>
    <dgm:pt modelId="{0027861F-5F1C-4698-8EA3-2DC20F8AF963}" type="pres">
      <dgm:prSet presAssocID="{DE0665B5-E00C-45BB-B87B-A4F69E3595F5}" presName="rootConnector" presStyleLbl="node1" presStyleIdx="1" presStyleCnt="2"/>
      <dgm:spPr/>
      <dgm:t>
        <a:bodyPr/>
        <a:lstStyle/>
        <a:p>
          <a:endParaRPr lang="ru-RU"/>
        </a:p>
      </dgm:t>
    </dgm:pt>
    <dgm:pt modelId="{661D0BFF-2C7C-4354-8285-CBFD6F0D2FD8}" type="pres">
      <dgm:prSet presAssocID="{DE0665B5-E00C-45BB-B87B-A4F69E3595F5}" presName="childShape" presStyleCnt="0"/>
      <dgm:spPr/>
    </dgm:pt>
    <dgm:pt modelId="{84EC25EC-F9D7-40FF-A4FB-6746F32D9230}" type="pres">
      <dgm:prSet presAssocID="{CFFCAD93-E07E-4C7B-B1FD-031D99F3DF8D}" presName="Name13" presStyleLbl="parChTrans1D2" presStyleIdx="4" presStyleCnt="7"/>
      <dgm:spPr/>
      <dgm:t>
        <a:bodyPr/>
        <a:lstStyle/>
        <a:p>
          <a:endParaRPr lang="ru-RU"/>
        </a:p>
      </dgm:t>
    </dgm:pt>
    <dgm:pt modelId="{5C203A0F-F91A-44EC-9D42-02E39CCBFD04}" type="pres">
      <dgm:prSet presAssocID="{6B158489-7752-46BD-8B13-A9775BB2ADC2}" presName="childText" presStyleLbl="bgAcc1" presStyleIdx="4" presStyleCnt="7" custLinFactNeighborX="37923" custLinFactNeighborY="-2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337CB-DBF5-4E79-B6B0-D8AE0B6255C2}" type="pres">
      <dgm:prSet presAssocID="{8E9B2AF5-EA20-45A2-A42E-A6A37FB2CBF0}" presName="Name13" presStyleLbl="parChTrans1D2" presStyleIdx="5" presStyleCnt="7"/>
      <dgm:spPr/>
      <dgm:t>
        <a:bodyPr/>
        <a:lstStyle/>
        <a:p>
          <a:endParaRPr lang="ru-RU"/>
        </a:p>
      </dgm:t>
    </dgm:pt>
    <dgm:pt modelId="{F5474AA7-EA31-42B0-915D-AC9BB17878B9}" type="pres">
      <dgm:prSet presAssocID="{DC33706A-52FB-451C-A58D-34A9BB7419CB}" presName="childText" presStyleLbl="bgAcc1" presStyleIdx="5" presStyleCnt="7" custLinFactNeighborX="33360" custLinFactNeighborY="1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9BC22-F044-4C4F-AD16-14961D48210F}" type="pres">
      <dgm:prSet presAssocID="{1B89DB3D-6763-49E6-9B28-6A6F218EA356}" presName="Name13" presStyleLbl="parChTrans1D2" presStyleIdx="6" presStyleCnt="7"/>
      <dgm:spPr/>
      <dgm:t>
        <a:bodyPr/>
        <a:lstStyle/>
        <a:p>
          <a:endParaRPr lang="ru-RU"/>
        </a:p>
      </dgm:t>
    </dgm:pt>
    <dgm:pt modelId="{1B320C37-BE5E-4C1C-9C0D-48A23B292F59}" type="pres">
      <dgm:prSet presAssocID="{916DE23B-5AB8-46D1-BAEC-2C3385F2D9F9}" presName="childText" presStyleLbl="bgAcc1" presStyleIdx="6" presStyleCnt="7" custLinFactNeighborX="42487" custLinFactNeighborY="9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273E3D-A43B-46A9-AF69-197F5C3CAD84}" type="presOf" srcId="{2FA48780-68E4-476B-9F82-D234AF490D07}" destId="{E0BDFB23-50A8-4E98-8B55-2E37626BCD4B}" srcOrd="1" destOrd="0" presId="urn:microsoft.com/office/officeart/2005/8/layout/hierarchy3"/>
    <dgm:cxn modelId="{67E91508-FD95-49D1-9A2F-4A88256D2BE3}" srcId="{F994F805-E93C-4C5E-8AA9-EF0EBA161FEB}" destId="{DE0665B5-E00C-45BB-B87B-A4F69E3595F5}" srcOrd="1" destOrd="0" parTransId="{A37EB841-7CB1-4087-A48C-F20819370C91}" sibTransId="{313DE8D6-EC73-458A-B53C-555CC3E1D4AE}"/>
    <dgm:cxn modelId="{B59A47D1-3CC3-4EE1-9AFE-0A6731F95906}" type="presOf" srcId="{FB574978-87D9-4F7D-98CE-8E013F5E1E8A}" destId="{792F647B-F4C0-4873-9F33-FBC2247DD16E}" srcOrd="0" destOrd="0" presId="urn:microsoft.com/office/officeart/2005/8/layout/hierarchy3"/>
    <dgm:cxn modelId="{B014DF94-131A-4452-9542-60DF54454530}" srcId="{2FA48780-68E4-476B-9F82-D234AF490D07}" destId="{DE474406-15A7-499E-8279-C03FB815F11A}" srcOrd="2" destOrd="0" parTransId="{3818BB91-3629-46E3-AEF7-A03BF3C67CE3}" sibTransId="{EAACFB23-FDE1-49A4-98CF-E7EE52A5821B}"/>
    <dgm:cxn modelId="{C5A4F7DF-BADE-4E02-A0E8-5E1D51FBACBB}" type="presOf" srcId="{17B21DCB-81F8-452B-85CE-6C606F2C2F74}" destId="{EDED1B8B-E5A9-40AF-91A4-AD49A8E08FDC}" srcOrd="0" destOrd="0" presId="urn:microsoft.com/office/officeart/2005/8/layout/hierarchy3"/>
    <dgm:cxn modelId="{3504762A-32FE-4DBD-ADB7-E46CB0A67D84}" type="presOf" srcId="{CFFCAD93-E07E-4C7B-B1FD-031D99F3DF8D}" destId="{84EC25EC-F9D7-40FF-A4FB-6746F32D9230}" srcOrd="0" destOrd="0" presId="urn:microsoft.com/office/officeart/2005/8/layout/hierarchy3"/>
    <dgm:cxn modelId="{9C2A89D3-A172-4CAE-973C-E4F56D144D2F}" type="presOf" srcId="{2FA48780-68E4-476B-9F82-D234AF490D07}" destId="{7042C3CB-E641-494A-891E-4BB04EF31311}" srcOrd="0" destOrd="0" presId="urn:microsoft.com/office/officeart/2005/8/layout/hierarchy3"/>
    <dgm:cxn modelId="{6F9D707D-AA81-4502-A09B-74D60D3A56B3}" type="presOf" srcId="{916DE23B-5AB8-46D1-BAEC-2C3385F2D9F9}" destId="{1B320C37-BE5E-4C1C-9C0D-48A23B292F59}" srcOrd="0" destOrd="0" presId="urn:microsoft.com/office/officeart/2005/8/layout/hierarchy3"/>
    <dgm:cxn modelId="{3E589C08-F8E3-429E-AF8A-ECAE2F4C073F}" type="presOf" srcId="{A7F27B00-A06C-4D03-A5B8-FFFD21B854BB}" destId="{0161CA05-C765-4087-AC85-2D551FF25336}" srcOrd="0" destOrd="0" presId="urn:microsoft.com/office/officeart/2005/8/layout/hierarchy3"/>
    <dgm:cxn modelId="{29E98816-16EC-4426-85B3-BBE3CF426D5D}" srcId="{2FA48780-68E4-476B-9F82-D234AF490D07}" destId="{FB574978-87D9-4F7D-98CE-8E013F5E1E8A}" srcOrd="0" destOrd="0" parTransId="{4978A6D8-ABC0-4639-8804-D88B7E47BE7B}" sibTransId="{21A1C86C-DAF0-400A-B94A-CA97506137CA}"/>
    <dgm:cxn modelId="{A9FA6F9E-289E-4ACE-8CD1-D582F6B2488A}" type="presOf" srcId="{DE0665B5-E00C-45BB-B87B-A4F69E3595F5}" destId="{0027861F-5F1C-4698-8EA3-2DC20F8AF963}" srcOrd="1" destOrd="0" presId="urn:microsoft.com/office/officeart/2005/8/layout/hierarchy3"/>
    <dgm:cxn modelId="{B608E178-D8B9-454D-92D4-29D879A9FF3F}" srcId="{DE0665B5-E00C-45BB-B87B-A4F69E3595F5}" destId="{6B158489-7752-46BD-8B13-A9775BB2ADC2}" srcOrd="0" destOrd="0" parTransId="{CFFCAD93-E07E-4C7B-B1FD-031D99F3DF8D}" sibTransId="{7F9EDAA5-1A77-4DDE-B159-1AE52A1763F2}"/>
    <dgm:cxn modelId="{A3EE17CD-3ABA-4B89-9EF4-B6A851AC2E55}" srcId="{2FA48780-68E4-476B-9F82-D234AF490D07}" destId="{D12A44E4-6496-4DC9-90D7-A5CF1E3FE986}" srcOrd="1" destOrd="0" parTransId="{A7F27B00-A06C-4D03-A5B8-FFFD21B854BB}" sibTransId="{6A123C75-04D6-4760-83B4-F388369EFCC4}"/>
    <dgm:cxn modelId="{7A822BFB-B391-4D39-AA8A-6D98C1B8C379}" type="presOf" srcId="{1B89DB3D-6763-49E6-9B28-6A6F218EA356}" destId="{58F9BC22-F044-4C4F-AD16-14961D48210F}" srcOrd="0" destOrd="0" presId="urn:microsoft.com/office/officeart/2005/8/layout/hierarchy3"/>
    <dgm:cxn modelId="{7549486C-2E66-46DB-BFCA-6337DC83BAC1}" type="presOf" srcId="{3818BB91-3629-46E3-AEF7-A03BF3C67CE3}" destId="{13601A43-7843-4E99-B94C-BFA86F19DA2B}" srcOrd="0" destOrd="0" presId="urn:microsoft.com/office/officeart/2005/8/layout/hierarchy3"/>
    <dgm:cxn modelId="{64E9F1AB-6B4A-4A2C-8C1A-7EAF9EDD9F35}" type="presOf" srcId="{F994F805-E93C-4C5E-8AA9-EF0EBA161FEB}" destId="{D172FB23-4B6E-433F-896F-93B5BB280807}" srcOrd="0" destOrd="0" presId="urn:microsoft.com/office/officeart/2005/8/layout/hierarchy3"/>
    <dgm:cxn modelId="{27F519B0-0E11-4C60-96F7-A8E568E86109}" type="presOf" srcId="{DC33706A-52FB-451C-A58D-34A9BB7419CB}" destId="{F5474AA7-EA31-42B0-915D-AC9BB17878B9}" srcOrd="0" destOrd="0" presId="urn:microsoft.com/office/officeart/2005/8/layout/hierarchy3"/>
    <dgm:cxn modelId="{AA7E4545-441F-417B-B7D1-107A865DAC3E}" type="presOf" srcId="{DE474406-15A7-499E-8279-C03FB815F11A}" destId="{6DDA574F-3851-466A-94A6-C05419203600}" srcOrd="0" destOrd="0" presId="urn:microsoft.com/office/officeart/2005/8/layout/hierarchy3"/>
    <dgm:cxn modelId="{9D6D5DB5-6B0D-41DA-A5D7-DE0CB8D30ACF}" srcId="{F994F805-E93C-4C5E-8AA9-EF0EBA161FEB}" destId="{2FA48780-68E4-476B-9F82-D234AF490D07}" srcOrd="0" destOrd="0" parTransId="{DC5BD0C9-294B-4342-A1EC-250C5AF7E01E}" sibTransId="{F5D3FDE8-DE3A-4E2D-9F50-CF77A72124B8}"/>
    <dgm:cxn modelId="{AFBE03DE-2A2B-4AFE-8533-0A81B4E4D598}" srcId="{DE0665B5-E00C-45BB-B87B-A4F69E3595F5}" destId="{DC33706A-52FB-451C-A58D-34A9BB7419CB}" srcOrd="1" destOrd="0" parTransId="{8E9B2AF5-EA20-45A2-A42E-A6A37FB2CBF0}" sibTransId="{239D5C47-7099-4AF3-A0BC-8EAA385062A0}"/>
    <dgm:cxn modelId="{590F1D18-F15A-423A-A2D0-6DC239B48347}" srcId="{2FA48780-68E4-476B-9F82-D234AF490D07}" destId="{1A96608A-A716-40E0-9A2B-AB95FB897A2B}" srcOrd="3" destOrd="0" parTransId="{17B21DCB-81F8-452B-85CE-6C606F2C2F74}" sibTransId="{6C160D9F-4BF2-4F0A-8C20-D671B1BE502B}"/>
    <dgm:cxn modelId="{FB42C1B8-F874-4695-B069-0CB80E3B55E7}" type="presOf" srcId="{4978A6D8-ABC0-4639-8804-D88B7E47BE7B}" destId="{6D2EFAAA-C180-4FDA-A81E-5AC0A6413E21}" srcOrd="0" destOrd="0" presId="urn:microsoft.com/office/officeart/2005/8/layout/hierarchy3"/>
    <dgm:cxn modelId="{36F108C2-34A5-47FA-A8DB-B8FEC159A4AA}" type="presOf" srcId="{D12A44E4-6496-4DC9-90D7-A5CF1E3FE986}" destId="{79391493-64AD-4B94-A589-438651A76CFF}" srcOrd="0" destOrd="0" presId="urn:microsoft.com/office/officeart/2005/8/layout/hierarchy3"/>
    <dgm:cxn modelId="{C67B4547-D29D-429B-BA3E-E882553F389F}" type="presOf" srcId="{DE0665B5-E00C-45BB-B87B-A4F69E3595F5}" destId="{2BE1A585-5FC2-441C-B6EB-A3761448561D}" srcOrd="0" destOrd="0" presId="urn:microsoft.com/office/officeart/2005/8/layout/hierarchy3"/>
    <dgm:cxn modelId="{FA1F7AB8-AF1E-44E0-B42C-D64881A3563B}" type="presOf" srcId="{8E9B2AF5-EA20-45A2-A42E-A6A37FB2CBF0}" destId="{290337CB-DBF5-4E79-B6B0-D8AE0B6255C2}" srcOrd="0" destOrd="0" presId="urn:microsoft.com/office/officeart/2005/8/layout/hierarchy3"/>
    <dgm:cxn modelId="{0BCC2D43-C5B4-48D4-B938-50193B298065}" type="presOf" srcId="{1A96608A-A716-40E0-9A2B-AB95FB897A2B}" destId="{E2D73C1A-8F78-4036-B999-D0618DC13C45}" srcOrd="0" destOrd="0" presId="urn:microsoft.com/office/officeart/2005/8/layout/hierarchy3"/>
    <dgm:cxn modelId="{6AA92D7A-E232-4F30-865B-1A5979D11B0A}" type="presOf" srcId="{6B158489-7752-46BD-8B13-A9775BB2ADC2}" destId="{5C203A0F-F91A-44EC-9D42-02E39CCBFD04}" srcOrd="0" destOrd="0" presId="urn:microsoft.com/office/officeart/2005/8/layout/hierarchy3"/>
    <dgm:cxn modelId="{10F1253E-7CBE-4E2C-B7D1-D631D29A8739}" srcId="{DE0665B5-E00C-45BB-B87B-A4F69E3595F5}" destId="{916DE23B-5AB8-46D1-BAEC-2C3385F2D9F9}" srcOrd="2" destOrd="0" parTransId="{1B89DB3D-6763-49E6-9B28-6A6F218EA356}" sibTransId="{E80A261B-AE54-4EF9-BE15-38C6098F059F}"/>
    <dgm:cxn modelId="{39A731BC-5061-46CB-9165-D3EBED770695}" type="presParOf" srcId="{D172FB23-4B6E-433F-896F-93B5BB280807}" destId="{FC91B0C0-33A0-40D7-8AC7-278637261878}" srcOrd="0" destOrd="0" presId="urn:microsoft.com/office/officeart/2005/8/layout/hierarchy3"/>
    <dgm:cxn modelId="{BFC902C2-EA5D-4544-941E-7DC2E3821203}" type="presParOf" srcId="{FC91B0C0-33A0-40D7-8AC7-278637261878}" destId="{82326766-0283-487D-B273-145781AEBB3E}" srcOrd="0" destOrd="0" presId="urn:microsoft.com/office/officeart/2005/8/layout/hierarchy3"/>
    <dgm:cxn modelId="{E7ADF43F-145C-4DFA-9CD3-FF0C14DCABAD}" type="presParOf" srcId="{82326766-0283-487D-B273-145781AEBB3E}" destId="{7042C3CB-E641-494A-891E-4BB04EF31311}" srcOrd="0" destOrd="0" presId="urn:microsoft.com/office/officeart/2005/8/layout/hierarchy3"/>
    <dgm:cxn modelId="{DCCA1C57-B669-47A0-82BF-C3BE73C2708C}" type="presParOf" srcId="{82326766-0283-487D-B273-145781AEBB3E}" destId="{E0BDFB23-50A8-4E98-8B55-2E37626BCD4B}" srcOrd="1" destOrd="0" presId="urn:microsoft.com/office/officeart/2005/8/layout/hierarchy3"/>
    <dgm:cxn modelId="{57349E44-646B-4A73-8DD7-A5D6FAACDB0A}" type="presParOf" srcId="{FC91B0C0-33A0-40D7-8AC7-278637261878}" destId="{B80CD855-C02D-4519-9FB0-C2022790C364}" srcOrd="1" destOrd="0" presId="urn:microsoft.com/office/officeart/2005/8/layout/hierarchy3"/>
    <dgm:cxn modelId="{31E039A4-790E-407F-B590-FCC99346D5FF}" type="presParOf" srcId="{B80CD855-C02D-4519-9FB0-C2022790C364}" destId="{6D2EFAAA-C180-4FDA-A81E-5AC0A6413E21}" srcOrd="0" destOrd="0" presId="urn:microsoft.com/office/officeart/2005/8/layout/hierarchy3"/>
    <dgm:cxn modelId="{ACC769BF-13FC-4B79-857E-CAF8F8E2BF9C}" type="presParOf" srcId="{B80CD855-C02D-4519-9FB0-C2022790C364}" destId="{792F647B-F4C0-4873-9F33-FBC2247DD16E}" srcOrd="1" destOrd="0" presId="urn:microsoft.com/office/officeart/2005/8/layout/hierarchy3"/>
    <dgm:cxn modelId="{89AAB147-AF51-4BF6-8D89-D64756A73057}" type="presParOf" srcId="{B80CD855-C02D-4519-9FB0-C2022790C364}" destId="{0161CA05-C765-4087-AC85-2D551FF25336}" srcOrd="2" destOrd="0" presId="urn:microsoft.com/office/officeart/2005/8/layout/hierarchy3"/>
    <dgm:cxn modelId="{14324888-2819-45B7-9DFE-02A07BD9E155}" type="presParOf" srcId="{B80CD855-C02D-4519-9FB0-C2022790C364}" destId="{79391493-64AD-4B94-A589-438651A76CFF}" srcOrd="3" destOrd="0" presId="urn:microsoft.com/office/officeart/2005/8/layout/hierarchy3"/>
    <dgm:cxn modelId="{92078EC9-8C21-4064-8866-F0733319C92C}" type="presParOf" srcId="{B80CD855-C02D-4519-9FB0-C2022790C364}" destId="{13601A43-7843-4E99-B94C-BFA86F19DA2B}" srcOrd="4" destOrd="0" presId="urn:microsoft.com/office/officeart/2005/8/layout/hierarchy3"/>
    <dgm:cxn modelId="{5B81640F-3ADE-442E-BC1F-DEF325DACA63}" type="presParOf" srcId="{B80CD855-C02D-4519-9FB0-C2022790C364}" destId="{6DDA574F-3851-466A-94A6-C05419203600}" srcOrd="5" destOrd="0" presId="urn:microsoft.com/office/officeart/2005/8/layout/hierarchy3"/>
    <dgm:cxn modelId="{8D17D28E-CEB3-4726-A7F7-136CC78BED98}" type="presParOf" srcId="{B80CD855-C02D-4519-9FB0-C2022790C364}" destId="{EDED1B8B-E5A9-40AF-91A4-AD49A8E08FDC}" srcOrd="6" destOrd="0" presId="urn:microsoft.com/office/officeart/2005/8/layout/hierarchy3"/>
    <dgm:cxn modelId="{CAF93459-8FF1-4335-B203-900162FFB576}" type="presParOf" srcId="{B80CD855-C02D-4519-9FB0-C2022790C364}" destId="{E2D73C1A-8F78-4036-B999-D0618DC13C45}" srcOrd="7" destOrd="0" presId="urn:microsoft.com/office/officeart/2005/8/layout/hierarchy3"/>
    <dgm:cxn modelId="{97088E65-D118-4FEB-A4C3-616B48683CDB}" type="presParOf" srcId="{D172FB23-4B6E-433F-896F-93B5BB280807}" destId="{DCDB37A7-D8DD-4207-AE18-4CB272B6A6EF}" srcOrd="1" destOrd="0" presId="urn:microsoft.com/office/officeart/2005/8/layout/hierarchy3"/>
    <dgm:cxn modelId="{8FA123C7-5848-446B-B41C-2F51DBCD7DB5}" type="presParOf" srcId="{DCDB37A7-D8DD-4207-AE18-4CB272B6A6EF}" destId="{831D2ED6-0433-4BC8-ACFB-08B0F722B463}" srcOrd="0" destOrd="0" presId="urn:microsoft.com/office/officeart/2005/8/layout/hierarchy3"/>
    <dgm:cxn modelId="{FB6460E2-059B-4943-8FBA-3700991B3DA3}" type="presParOf" srcId="{831D2ED6-0433-4BC8-ACFB-08B0F722B463}" destId="{2BE1A585-5FC2-441C-B6EB-A3761448561D}" srcOrd="0" destOrd="0" presId="urn:microsoft.com/office/officeart/2005/8/layout/hierarchy3"/>
    <dgm:cxn modelId="{ABF337C8-C66D-4F4B-912A-D198782460A9}" type="presParOf" srcId="{831D2ED6-0433-4BC8-ACFB-08B0F722B463}" destId="{0027861F-5F1C-4698-8EA3-2DC20F8AF963}" srcOrd="1" destOrd="0" presId="urn:microsoft.com/office/officeart/2005/8/layout/hierarchy3"/>
    <dgm:cxn modelId="{B4C3498D-F13F-402F-85A8-B7489686AE7C}" type="presParOf" srcId="{DCDB37A7-D8DD-4207-AE18-4CB272B6A6EF}" destId="{661D0BFF-2C7C-4354-8285-CBFD6F0D2FD8}" srcOrd="1" destOrd="0" presId="urn:microsoft.com/office/officeart/2005/8/layout/hierarchy3"/>
    <dgm:cxn modelId="{7F63D7B5-5F2C-4162-B0C0-18F110E33173}" type="presParOf" srcId="{661D0BFF-2C7C-4354-8285-CBFD6F0D2FD8}" destId="{84EC25EC-F9D7-40FF-A4FB-6746F32D9230}" srcOrd="0" destOrd="0" presId="urn:microsoft.com/office/officeart/2005/8/layout/hierarchy3"/>
    <dgm:cxn modelId="{2DD3A903-ECDA-4669-89ED-28ACC8F0A9DC}" type="presParOf" srcId="{661D0BFF-2C7C-4354-8285-CBFD6F0D2FD8}" destId="{5C203A0F-F91A-44EC-9D42-02E39CCBFD04}" srcOrd="1" destOrd="0" presId="urn:microsoft.com/office/officeart/2005/8/layout/hierarchy3"/>
    <dgm:cxn modelId="{2EEA6FDC-C716-4087-AD4F-2A955AA045CB}" type="presParOf" srcId="{661D0BFF-2C7C-4354-8285-CBFD6F0D2FD8}" destId="{290337CB-DBF5-4E79-B6B0-D8AE0B6255C2}" srcOrd="2" destOrd="0" presId="urn:microsoft.com/office/officeart/2005/8/layout/hierarchy3"/>
    <dgm:cxn modelId="{32BEB4F8-D431-4E79-A974-4D6A9C78ED6D}" type="presParOf" srcId="{661D0BFF-2C7C-4354-8285-CBFD6F0D2FD8}" destId="{F5474AA7-EA31-42B0-915D-AC9BB17878B9}" srcOrd="3" destOrd="0" presId="urn:microsoft.com/office/officeart/2005/8/layout/hierarchy3"/>
    <dgm:cxn modelId="{E944A3A0-4917-4757-8A8F-0F94CCD1CA17}" type="presParOf" srcId="{661D0BFF-2C7C-4354-8285-CBFD6F0D2FD8}" destId="{58F9BC22-F044-4C4F-AD16-14961D48210F}" srcOrd="4" destOrd="0" presId="urn:microsoft.com/office/officeart/2005/8/layout/hierarchy3"/>
    <dgm:cxn modelId="{A3E20E73-6B4A-44D3-AB2A-447F94BB22B7}" type="presParOf" srcId="{661D0BFF-2C7C-4354-8285-CBFD6F0D2FD8}" destId="{1B320C37-BE5E-4C1C-9C0D-48A23B292F5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BF2DFD2-B912-4D81-8FEC-86027B6CB3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0CDF7B4-EA97-46A2-BB26-A0F73949F90D}">
      <dgm:prSet/>
      <dgm:spPr/>
      <dgm:t>
        <a:bodyPr/>
        <a:lstStyle/>
        <a:p>
          <a:pPr rtl="0"/>
          <a:r>
            <a:rPr lang="ru-RU" dirty="0" smtClean="0"/>
            <a:t>Количество выпускников без аттестатов</a:t>
          </a:r>
          <a:endParaRPr lang="ru-RU" dirty="0"/>
        </a:p>
      </dgm:t>
    </dgm:pt>
    <dgm:pt modelId="{E23F90AF-876E-431D-8699-AB290DC89278}" type="parTrans" cxnId="{46311880-6D81-4263-B468-9DD2CEBC36E2}">
      <dgm:prSet/>
      <dgm:spPr/>
      <dgm:t>
        <a:bodyPr/>
        <a:lstStyle/>
        <a:p>
          <a:endParaRPr lang="ru-RU"/>
        </a:p>
      </dgm:t>
    </dgm:pt>
    <dgm:pt modelId="{430F948F-BE11-4482-9B87-21EEA0E16A2F}" type="sibTrans" cxnId="{46311880-6D81-4263-B468-9DD2CEBC36E2}">
      <dgm:prSet/>
      <dgm:spPr/>
      <dgm:t>
        <a:bodyPr/>
        <a:lstStyle/>
        <a:p>
          <a:endParaRPr lang="ru-RU"/>
        </a:p>
      </dgm:t>
    </dgm:pt>
    <dgm:pt modelId="{14DEDFDF-4823-4C59-B167-B1722ABAF908}" type="pres">
      <dgm:prSet presAssocID="{CBF2DFD2-B912-4D81-8FEC-86027B6CB3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02D887-F6BE-42C0-8B74-6D750C0B9BE8}" type="pres">
      <dgm:prSet presAssocID="{B0CDF7B4-EA97-46A2-BB26-A0F73949F9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11880-6D81-4263-B468-9DD2CEBC36E2}" srcId="{CBF2DFD2-B912-4D81-8FEC-86027B6CB369}" destId="{B0CDF7B4-EA97-46A2-BB26-A0F73949F90D}" srcOrd="0" destOrd="0" parTransId="{E23F90AF-876E-431D-8699-AB290DC89278}" sibTransId="{430F948F-BE11-4482-9B87-21EEA0E16A2F}"/>
    <dgm:cxn modelId="{C98AC415-DE21-4A38-B8B8-8E2117F65CC2}" type="presOf" srcId="{CBF2DFD2-B912-4D81-8FEC-86027B6CB369}" destId="{14DEDFDF-4823-4C59-B167-B1722ABAF908}" srcOrd="0" destOrd="0" presId="urn:microsoft.com/office/officeart/2005/8/layout/vList2"/>
    <dgm:cxn modelId="{7B3B4F59-2466-4A88-92A8-8FDE3AE9A96F}" type="presOf" srcId="{B0CDF7B4-EA97-46A2-BB26-A0F73949F90D}" destId="{6002D887-F6BE-42C0-8B74-6D750C0B9BE8}" srcOrd="0" destOrd="0" presId="urn:microsoft.com/office/officeart/2005/8/layout/vList2"/>
    <dgm:cxn modelId="{3CC792DC-6D59-4146-AD85-F0AC424C0D74}" type="presParOf" srcId="{14DEDFDF-4823-4C59-B167-B1722ABAF908}" destId="{6002D887-F6BE-42C0-8B74-6D750C0B9B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5FE71E9-7718-4E68-912D-9921A088402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B43588-87E2-4898-9EEF-4D7B015CD2D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Хохольский лицей </a:t>
          </a:r>
        </a:p>
        <a:p>
          <a:r>
            <a:rPr lang="ru-RU" b="1" dirty="0" smtClean="0">
              <a:solidFill>
                <a:schemeClr val="tx1"/>
              </a:solidFill>
            </a:rPr>
            <a:t>ШКОЛА - ЛИДЕР</a:t>
          </a:r>
          <a:endParaRPr lang="ru-RU" b="1" dirty="0">
            <a:solidFill>
              <a:schemeClr val="tx1"/>
            </a:solidFill>
          </a:endParaRPr>
        </a:p>
      </dgm:t>
    </dgm:pt>
    <dgm:pt modelId="{6B5A917D-3C5F-4750-BA8E-C8A9416239FE}" type="parTrans" cxnId="{0B3B60E3-6120-4502-8DF1-AD2812292A04}">
      <dgm:prSet/>
      <dgm:spPr/>
      <dgm:t>
        <a:bodyPr/>
        <a:lstStyle/>
        <a:p>
          <a:endParaRPr lang="ru-RU"/>
        </a:p>
      </dgm:t>
    </dgm:pt>
    <dgm:pt modelId="{CC7298DA-5DCA-453D-BDB7-C663BED513F6}" type="sibTrans" cxnId="{0B3B60E3-6120-4502-8DF1-AD2812292A04}">
      <dgm:prSet/>
      <dgm:spPr/>
      <dgm:t>
        <a:bodyPr/>
        <a:lstStyle/>
        <a:p>
          <a:endParaRPr lang="ru-RU"/>
        </a:p>
      </dgm:t>
    </dgm:pt>
    <dgm:pt modelId="{96CDF6E2-F3CE-43E9-A726-444E1BE77FB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Яблоченская СОШ - </a:t>
          </a:r>
          <a:endParaRPr lang="ru-RU" b="1" dirty="0">
            <a:solidFill>
              <a:schemeClr val="tx1"/>
            </a:solidFill>
          </a:endParaRPr>
        </a:p>
      </dgm:t>
    </dgm:pt>
    <dgm:pt modelId="{CE72D741-FF8C-4043-A539-C0611F4239A5}" type="parTrans" cxnId="{1487D80C-9B9C-4AF2-900C-3DAAD739161B}">
      <dgm:prSet/>
      <dgm:spPr/>
      <dgm:t>
        <a:bodyPr/>
        <a:lstStyle/>
        <a:p>
          <a:endParaRPr lang="ru-RU"/>
        </a:p>
      </dgm:t>
    </dgm:pt>
    <dgm:pt modelId="{E251AE58-B664-4900-BA14-84723BB4CC8B}" type="sibTrans" cxnId="{1487D80C-9B9C-4AF2-900C-3DAAD739161B}">
      <dgm:prSet/>
      <dgm:spPr/>
      <dgm:t>
        <a:bodyPr/>
        <a:lstStyle/>
        <a:p>
          <a:endParaRPr lang="ru-RU"/>
        </a:p>
      </dgm:t>
    </dgm:pt>
    <dgm:pt modelId="{6570A975-5E3A-4687-B021-25C5A04FA789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Семидесятская</a:t>
          </a:r>
          <a:r>
            <a:rPr lang="ru-RU" b="1" dirty="0" smtClean="0">
              <a:solidFill>
                <a:schemeClr val="tx1"/>
              </a:solidFill>
            </a:rPr>
            <a:t> СОШ</a:t>
          </a:r>
          <a:endParaRPr lang="ru-RU" b="1" dirty="0">
            <a:solidFill>
              <a:schemeClr val="tx1"/>
            </a:solidFill>
          </a:endParaRPr>
        </a:p>
      </dgm:t>
    </dgm:pt>
    <dgm:pt modelId="{9DFC6501-8534-4A65-A01A-347B058C1068}" type="parTrans" cxnId="{41AB785F-740D-47BD-A8E8-8751C9BE1AD8}">
      <dgm:prSet/>
      <dgm:spPr/>
      <dgm:t>
        <a:bodyPr/>
        <a:lstStyle/>
        <a:p>
          <a:endParaRPr lang="ru-RU" dirty="0"/>
        </a:p>
      </dgm:t>
    </dgm:pt>
    <dgm:pt modelId="{26A2B610-646E-4DD2-A782-ABC9C322041B}" type="sibTrans" cxnId="{41AB785F-740D-47BD-A8E8-8751C9BE1AD8}">
      <dgm:prSet/>
      <dgm:spPr/>
      <dgm:t>
        <a:bodyPr/>
        <a:lstStyle/>
        <a:p>
          <a:endParaRPr lang="ru-RU"/>
        </a:p>
      </dgm:t>
    </dgm:pt>
    <dgm:pt modelId="{F6CD4E56-FD22-45DD-B2C2-50E315E7B80C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Устьевская</a:t>
          </a:r>
          <a:r>
            <a:rPr lang="ru-RU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СОШ</a:t>
          </a:r>
          <a:endParaRPr lang="ru-RU" b="1" dirty="0">
            <a:solidFill>
              <a:schemeClr val="tx1"/>
            </a:solidFill>
          </a:endParaRPr>
        </a:p>
      </dgm:t>
    </dgm:pt>
    <dgm:pt modelId="{739CC0AF-0DC6-4E86-9634-5C6ED09954C2}" type="parTrans" cxnId="{1EE55A3D-3CC7-4157-AE6F-B8C16973FB34}">
      <dgm:prSet/>
      <dgm:spPr/>
      <dgm:t>
        <a:bodyPr/>
        <a:lstStyle/>
        <a:p>
          <a:endParaRPr lang="ru-RU"/>
        </a:p>
      </dgm:t>
    </dgm:pt>
    <dgm:pt modelId="{DBB4BA11-1E48-422B-8D40-042C1C59ADEF}" type="sibTrans" cxnId="{1EE55A3D-3CC7-4157-AE6F-B8C16973FB34}">
      <dgm:prSet/>
      <dgm:spPr/>
      <dgm:t>
        <a:bodyPr/>
        <a:lstStyle/>
        <a:p>
          <a:endParaRPr lang="ru-RU"/>
        </a:p>
      </dgm:t>
    </dgm:pt>
    <dgm:pt modelId="{E4655474-7354-469F-B173-3282F491862B}" type="pres">
      <dgm:prSet presAssocID="{A5FE71E9-7718-4E68-912D-9921A08840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214B1B-F60A-4480-8C8E-BA1DE92ECDC0}" type="pres">
      <dgm:prSet presAssocID="{00B43588-87E2-4898-9EEF-4D7B015CD2DA}" presName="centerShape" presStyleLbl="node0" presStyleIdx="0" presStyleCnt="1" custScaleX="261976" custScaleY="88282" custLinFactNeighborX="-6346" custLinFactNeighborY="-52287"/>
      <dgm:spPr/>
      <dgm:t>
        <a:bodyPr/>
        <a:lstStyle/>
        <a:p>
          <a:endParaRPr lang="ru-RU"/>
        </a:p>
      </dgm:t>
    </dgm:pt>
    <dgm:pt modelId="{FAFDD459-8B2E-4165-918A-70B8609359B0}" type="pres">
      <dgm:prSet presAssocID="{CE72D741-FF8C-4043-A539-C0611F4239A5}" presName="parTrans" presStyleLbl="sibTrans2D1" presStyleIdx="0" presStyleCnt="3" custAng="180129" custScaleX="187781" custLinFactNeighborX="10567" custLinFactNeighborY="8567"/>
      <dgm:spPr/>
      <dgm:t>
        <a:bodyPr/>
        <a:lstStyle/>
        <a:p>
          <a:endParaRPr lang="ru-RU"/>
        </a:p>
      </dgm:t>
    </dgm:pt>
    <dgm:pt modelId="{10B571DE-8316-4737-A79B-C4B4995D6119}" type="pres">
      <dgm:prSet presAssocID="{CE72D741-FF8C-4043-A539-C0611F4239A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C822466-DEEC-4F1D-894F-BF2A6E22E939}" type="pres">
      <dgm:prSet presAssocID="{96CDF6E2-F3CE-43E9-A726-444E1BE77FB2}" presName="node" presStyleLbl="node1" presStyleIdx="0" presStyleCnt="3" custScaleX="114067" custScaleY="99967" custRadScaleRad="21277" custRadScaleInc="-252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4CD95-CBC3-43FE-B24E-CAA45270CC53}" type="pres">
      <dgm:prSet presAssocID="{9DFC6501-8534-4A65-A01A-347B058C1068}" presName="parTrans" presStyleLbl="sibTrans2D1" presStyleIdx="1" presStyleCnt="3" custScaleX="159761" custLinFactNeighborX="44982" custLinFactNeighborY="-12641"/>
      <dgm:spPr/>
      <dgm:t>
        <a:bodyPr/>
        <a:lstStyle/>
        <a:p>
          <a:endParaRPr lang="ru-RU"/>
        </a:p>
      </dgm:t>
    </dgm:pt>
    <dgm:pt modelId="{A76ADCC1-819D-46C5-B5C5-8C630D693D2D}" type="pres">
      <dgm:prSet presAssocID="{9DFC6501-8534-4A65-A01A-347B058C106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8FDCC5F-637C-449B-BFFB-A869617BB2C6}" type="pres">
      <dgm:prSet presAssocID="{6570A975-5E3A-4687-B021-25C5A04FA789}" presName="node" presStyleLbl="node1" presStyleIdx="1" presStyleCnt="3" custScaleX="139844" custScaleY="85580" custRadScaleRad="101528" custRadScaleInc="-44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5E0E5-1AE4-4586-889F-8A32BBE36844}" type="pres">
      <dgm:prSet presAssocID="{739CC0AF-0DC6-4E86-9634-5C6ED09954C2}" presName="parTrans" presStyleLbl="sibTrans2D1" presStyleIdx="2" presStyleCnt="3" custAng="20929027" custScaleX="152311" custLinFactNeighborX="-12249" custLinFactNeighborY="9563"/>
      <dgm:spPr/>
      <dgm:t>
        <a:bodyPr/>
        <a:lstStyle/>
        <a:p>
          <a:endParaRPr lang="ru-RU"/>
        </a:p>
      </dgm:t>
    </dgm:pt>
    <dgm:pt modelId="{7592126D-648D-4E9C-861E-175F90A8C8BA}" type="pres">
      <dgm:prSet presAssocID="{739CC0AF-0DC6-4E86-9634-5C6ED09954C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24EA36B-1822-4FD1-9F7F-125F1C3530F2}" type="pres">
      <dgm:prSet presAssocID="{F6CD4E56-FD22-45DD-B2C2-50E315E7B80C}" presName="node" presStyleLbl="node1" presStyleIdx="2" presStyleCnt="3" custScaleX="128369" custScaleY="85580" custRadScaleRad="119361" custRadScaleInc="42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AB785F-740D-47BD-A8E8-8751C9BE1AD8}" srcId="{00B43588-87E2-4898-9EEF-4D7B015CD2DA}" destId="{6570A975-5E3A-4687-B021-25C5A04FA789}" srcOrd="1" destOrd="0" parTransId="{9DFC6501-8534-4A65-A01A-347B058C1068}" sibTransId="{26A2B610-646E-4DD2-A782-ABC9C322041B}"/>
    <dgm:cxn modelId="{1487D80C-9B9C-4AF2-900C-3DAAD739161B}" srcId="{00B43588-87E2-4898-9EEF-4D7B015CD2DA}" destId="{96CDF6E2-F3CE-43E9-A726-444E1BE77FB2}" srcOrd="0" destOrd="0" parTransId="{CE72D741-FF8C-4043-A539-C0611F4239A5}" sibTransId="{E251AE58-B664-4900-BA14-84723BB4CC8B}"/>
    <dgm:cxn modelId="{49F5340E-E3C2-429D-B61C-74892BDBD302}" type="presOf" srcId="{9DFC6501-8534-4A65-A01A-347B058C1068}" destId="{A76ADCC1-819D-46C5-B5C5-8C630D693D2D}" srcOrd="1" destOrd="0" presId="urn:microsoft.com/office/officeart/2005/8/layout/radial5"/>
    <dgm:cxn modelId="{C170CC9F-7ED1-40EC-9E33-6AEF72893BD0}" type="presOf" srcId="{A5FE71E9-7718-4E68-912D-9921A0884025}" destId="{E4655474-7354-469F-B173-3282F491862B}" srcOrd="0" destOrd="0" presId="urn:microsoft.com/office/officeart/2005/8/layout/radial5"/>
    <dgm:cxn modelId="{0B3B60E3-6120-4502-8DF1-AD2812292A04}" srcId="{A5FE71E9-7718-4E68-912D-9921A0884025}" destId="{00B43588-87E2-4898-9EEF-4D7B015CD2DA}" srcOrd="0" destOrd="0" parTransId="{6B5A917D-3C5F-4750-BA8E-C8A9416239FE}" sibTransId="{CC7298DA-5DCA-453D-BDB7-C663BED513F6}"/>
    <dgm:cxn modelId="{8B5EB169-3F78-40BB-8274-7EBEB3101F4F}" type="presOf" srcId="{00B43588-87E2-4898-9EEF-4D7B015CD2DA}" destId="{A1214B1B-F60A-4480-8C8E-BA1DE92ECDC0}" srcOrd="0" destOrd="0" presId="urn:microsoft.com/office/officeart/2005/8/layout/radial5"/>
    <dgm:cxn modelId="{95DE2218-3C0A-4740-8944-022708C82001}" type="presOf" srcId="{739CC0AF-0DC6-4E86-9634-5C6ED09954C2}" destId="{7592126D-648D-4E9C-861E-175F90A8C8BA}" srcOrd="1" destOrd="0" presId="urn:microsoft.com/office/officeart/2005/8/layout/radial5"/>
    <dgm:cxn modelId="{30612343-9757-4EC0-BFB5-A7E36C3BD3F7}" type="presOf" srcId="{CE72D741-FF8C-4043-A539-C0611F4239A5}" destId="{10B571DE-8316-4737-A79B-C4B4995D6119}" srcOrd="1" destOrd="0" presId="urn:microsoft.com/office/officeart/2005/8/layout/radial5"/>
    <dgm:cxn modelId="{31FE9FFE-E83F-4A93-9E8B-38AE475C9C3C}" type="presOf" srcId="{6570A975-5E3A-4687-B021-25C5A04FA789}" destId="{F8FDCC5F-637C-449B-BFFB-A869617BB2C6}" srcOrd="0" destOrd="0" presId="urn:microsoft.com/office/officeart/2005/8/layout/radial5"/>
    <dgm:cxn modelId="{05F62A12-C8C8-458F-A305-9633D5740A80}" type="presOf" srcId="{96CDF6E2-F3CE-43E9-A726-444E1BE77FB2}" destId="{2C822466-DEEC-4F1D-894F-BF2A6E22E939}" srcOrd="0" destOrd="0" presId="urn:microsoft.com/office/officeart/2005/8/layout/radial5"/>
    <dgm:cxn modelId="{39F77727-2271-4DE3-ABAC-D7348B47EC29}" type="presOf" srcId="{739CC0AF-0DC6-4E86-9634-5C6ED09954C2}" destId="{07D5E0E5-1AE4-4586-889F-8A32BBE36844}" srcOrd="0" destOrd="0" presId="urn:microsoft.com/office/officeart/2005/8/layout/radial5"/>
    <dgm:cxn modelId="{1EE55A3D-3CC7-4157-AE6F-B8C16973FB34}" srcId="{00B43588-87E2-4898-9EEF-4D7B015CD2DA}" destId="{F6CD4E56-FD22-45DD-B2C2-50E315E7B80C}" srcOrd="2" destOrd="0" parTransId="{739CC0AF-0DC6-4E86-9634-5C6ED09954C2}" sibTransId="{DBB4BA11-1E48-422B-8D40-042C1C59ADEF}"/>
    <dgm:cxn modelId="{B66E6E6D-11FF-4539-ADE9-0C44F8CC343B}" type="presOf" srcId="{CE72D741-FF8C-4043-A539-C0611F4239A5}" destId="{FAFDD459-8B2E-4165-918A-70B8609359B0}" srcOrd="0" destOrd="0" presId="urn:microsoft.com/office/officeart/2005/8/layout/radial5"/>
    <dgm:cxn modelId="{CEA7CE24-4B81-4FF0-A42D-A4901BE3A4C3}" type="presOf" srcId="{F6CD4E56-FD22-45DD-B2C2-50E315E7B80C}" destId="{724EA36B-1822-4FD1-9F7F-125F1C3530F2}" srcOrd="0" destOrd="0" presId="urn:microsoft.com/office/officeart/2005/8/layout/radial5"/>
    <dgm:cxn modelId="{A719DFDB-97C9-4655-8D0B-EBDFEA57545C}" type="presOf" srcId="{9DFC6501-8534-4A65-A01A-347B058C1068}" destId="{AF74CD95-CBC3-43FE-B24E-CAA45270CC53}" srcOrd="0" destOrd="0" presId="urn:microsoft.com/office/officeart/2005/8/layout/radial5"/>
    <dgm:cxn modelId="{52DF1B4E-A5A5-453A-935C-D6999496436F}" type="presParOf" srcId="{E4655474-7354-469F-B173-3282F491862B}" destId="{A1214B1B-F60A-4480-8C8E-BA1DE92ECDC0}" srcOrd="0" destOrd="0" presId="urn:microsoft.com/office/officeart/2005/8/layout/radial5"/>
    <dgm:cxn modelId="{E91E04DE-2DEE-4130-8C61-2D86366300B8}" type="presParOf" srcId="{E4655474-7354-469F-B173-3282F491862B}" destId="{FAFDD459-8B2E-4165-918A-70B8609359B0}" srcOrd="1" destOrd="0" presId="urn:microsoft.com/office/officeart/2005/8/layout/radial5"/>
    <dgm:cxn modelId="{27863008-8F7A-49AD-A673-B40E26163599}" type="presParOf" srcId="{FAFDD459-8B2E-4165-918A-70B8609359B0}" destId="{10B571DE-8316-4737-A79B-C4B4995D6119}" srcOrd="0" destOrd="0" presId="urn:microsoft.com/office/officeart/2005/8/layout/radial5"/>
    <dgm:cxn modelId="{67772B5A-9ACD-4F02-B483-6408339A586D}" type="presParOf" srcId="{E4655474-7354-469F-B173-3282F491862B}" destId="{2C822466-DEEC-4F1D-894F-BF2A6E22E939}" srcOrd="2" destOrd="0" presId="urn:microsoft.com/office/officeart/2005/8/layout/radial5"/>
    <dgm:cxn modelId="{E94C7835-B1D3-4BF2-A9B3-8ED65E5DC0D1}" type="presParOf" srcId="{E4655474-7354-469F-B173-3282F491862B}" destId="{AF74CD95-CBC3-43FE-B24E-CAA45270CC53}" srcOrd="3" destOrd="0" presId="urn:microsoft.com/office/officeart/2005/8/layout/radial5"/>
    <dgm:cxn modelId="{B252B709-03DD-4BD1-9D64-2B8ADBE86D59}" type="presParOf" srcId="{AF74CD95-CBC3-43FE-B24E-CAA45270CC53}" destId="{A76ADCC1-819D-46C5-B5C5-8C630D693D2D}" srcOrd="0" destOrd="0" presId="urn:microsoft.com/office/officeart/2005/8/layout/radial5"/>
    <dgm:cxn modelId="{F3263CEB-F3D8-482F-B06D-D99473EDB598}" type="presParOf" srcId="{E4655474-7354-469F-B173-3282F491862B}" destId="{F8FDCC5F-637C-449B-BFFB-A869617BB2C6}" srcOrd="4" destOrd="0" presId="urn:microsoft.com/office/officeart/2005/8/layout/radial5"/>
    <dgm:cxn modelId="{2EF0E8BA-93DD-4748-A8BC-6C941926641C}" type="presParOf" srcId="{E4655474-7354-469F-B173-3282F491862B}" destId="{07D5E0E5-1AE4-4586-889F-8A32BBE36844}" srcOrd="5" destOrd="0" presId="urn:microsoft.com/office/officeart/2005/8/layout/radial5"/>
    <dgm:cxn modelId="{8813795D-EC82-437F-BB04-49D8CD2741A7}" type="presParOf" srcId="{07D5E0E5-1AE4-4586-889F-8A32BBE36844}" destId="{7592126D-648D-4E9C-861E-175F90A8C8BA}" srcOrd="0" destOrd="0" presId="urn:microsoft.com/office/officeart/2005/8/layout/radial5"/>
    <dgm:cxn modelId="{DDBED08E-4CAD-4EB4-9135-8F1DF58E9782}" type="presParOf" srcId="{E4655474-7354-469F-B173-3282F491862B}" destId="{724EA36B-1822-4FD1-9F7F-125F1C3530F2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AD3CC60-88DA-4747-AC2A-AA7864EC7F13}" type="doc">
      <dgm:prSet loTypeId="urn:microsoft.com/office/officeart/2005/8/layout/radial6" loCatId="cycle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87159EAD-B42E-49A0-AB9C-9C198BF3F3EF}">
      <dgm:prSet phldrT="[Текст]"/>
      <dgm:spPr/>
      <dgm:t>
        <a:bodyPr/>
        <a:lstStyle/>
        <a:p>
          <a:r>
            <a:rPr lang="ru-RU" dirty="0" smtClean="0"/>
            <a:t>школы</a:t>
          </a:r>
          <a:endParaRPr lang="ru-RU" dirty="0"/>
        </a:p>
      </dgm:t>
    </dgm:pt>
    <dgm:pt modelId="{CC954C48-D464-493C-A6D7-948C7F87352E}" type="parTrans" cxnId="{D739D28E-9FE4-4A88-9958-EE770E1FB80C}">
      <dgm:prSet/>
      <dgm:spPr/>
      <dgm:t>
        <a:bodyPr/>
        <a:lstStyle/>
        <a:p>
          <a:endParaRPr lang="ru-RU"/>
        </a:p>
      </dgm:t>
    </dgm:pt>
    <dgm:pt modelId="{DF2E42B3-B4B8-4DDE-8BAD-8F48D2552D4B}" type="sibTrans" cxnId="{D739D28E-9FE4-4A88-9958-EE770E1FB80C}">
      <dgm:prSet/>
      <dgm:spPr/>
      <dgm:t>
        <a:bodyPr/>
        <a:lstStyle/>
        <a:p>
          <a:endParaRPr lang="ru-RU"/>
        </a:p>
      </dgm:t>
    </dgm:pt>
    <dgm:pt modelId="{4960208D-D13A-43C5-9B85-C8A9066643CB}">
      <dgm:prSet phldrT="[Текст]"/>
      <dgm:spPr/>
      <dgm:t>
        <a:bodyPr/>
        <a:lstStyle/>
        <a:p>
          <a:r>
            <a:rPr lang="ru-RU" dirty="0" smtClean="0"/>
            <a:t>Дом детского творчества</a:t>
          </a:r>
          <a:endParaRPr lang="ru-RU" dirty="0"/>
        </a:p>
      </dgm:t>
    </dgm:pt>
    <dgm:pt modelId="{F19ECC3A-8F41-4A5D-AD6F-20915DD176E9}" type="parTrans" cxnId="{3F2ED9BE-F940-480F-BCF8-93D85689D49F}">
      <dgm:prSet/>
      <dgm:spPr/>
      <dgm:t>
        <a:bodyPr/>
        <a:lstStyle/>
        <a:p>
          <a:endParaRPr lang="ru-RU"/>
        </a:p>
      </dgm:t>
    </dgm:pt>
    <dgm:pt modelId="{2B146E21-3DE3-4C44-B066-B4EBA1498D33}" type="sibTrans" cxnId="{3F2ED9BE-F940-480F-BCF8-93D85689D49F}">
      <dgm:prSet/>
      <dgm:spPr/>
      <dgm:t>
        <a:bodyPr/>
        <a:lstStyle/>
        <a:p>
          <a:endParaRPr lang="ru-RU"/>
        </a:p>
      </dgm:t>
    </dgm:pt>
    <dgm:pt modelId="{9D34548C-B867-423C-A6A8-9691D3EBB98B}">
      <dgm:prSet phldrT="[Текст]"/>
      <dgm:spPr/>
      <dgm:t>
        <a:bodyPr/>
        <a:lstStyle/>
        <a:p>
          <a:r>
            <a:rPr lang="ru-RU" smtClean="0"/>
            <a:t>Учреждения культуры</a:t>
          </a:r>
          <a:endParaRPr lang="ru-RU" dirty="0"/>
        </a:p>
      </dgm:t>
    </dgm:pt>
    <dgm:pt modelId="{AD8449DF-5D1B-48E0-8117-B71118F5896E}" type="parTrans" cxnId="{EDF51CE0-1CA7-4C60-A164-907745BAAF8E}">
      <dgm:prSet/>
      <dgm:spPr/>
      <dgm:t>
        <a:bodyPr/>
        <a:lstStyle/>
        <a:p>
          <a:endParaRPr lang="ru-RU"/>
        </a:p>
      </dgm:t>
    </dgm:pt>
    <dgm:pt modelId="{B1DB3B62-8C6A-44B4-84FC-10C06E9E570E}" type="sibTrans" cxnId="{EDF51CE0-1CA7-4C60-A164-907745BAAF8E}">
      <dgm:prSet/>
      <dgm:spPr/>
      <dgm:t>
        <a:bodyPr/>
        <a:lstStyle/>
        <a:p>
          <a:endParaRPr lang="ru-RU"/>
        </a:p>
      </dgm:t>
    </dgm:pt>
    <dgm:pt modelId="{272F64CA-FA34-490B-9AF5-EE346FB90405}">
      <dgm:prSet phldrT="[Текст]"/>
      <dgm:spPr/>
      <dgm:t>
        <a:bodyPr/>
        <a:lstStyle/>
        <a:p>
          <a:r>
            <a:rPr lang="ru-RU" dirty="0" err="1" smtClean="0"/>
            <a:t>Гремяченская</a:t>
          </a:r>
          <a:r>
            <a:rPr lang="ru-RU" dirty="0" smtClean="0"/>
            <a:t> детская школа искусств</a:t>
          </a:r>
          <a:endParaRPr lang="ru-RU" dirty="0"/>
        </a:p>
      </dgm:t>
    </dgm:pt>
    <dgm:pt modelId="{CB279940-AA3D-4974-9DD0-1A3FFE98D64E}" type="parTrans" cxnId="{E7B684A0-FF6A-4BD0-8882-4CE50909B538}">
      <dgm:prSet/>
      <dgm:spPr/>
      <dgm:t>
        <a:bodyPr/>
        <a:lstStyle/>
        <a:p>
          <a:endParaRPr lang="ru-RU"/>
        </a:p>
      </dgm:t>
    </dgm:pt>
    <dgm:pt modelId="{76B38057-46EC-457C-9915-C54D620982D6}" type="sibTrans" cxnId="{E7B684A0-FF6A-4BD0-8882-4CE50909B538}">
      <dgm:prSet/>
      <dgm:spPr/>
      <dgm:t>
        <a:bodyPr/>
        <a:lstStyle/>
        <a:p>
          <a:endParaRPr lang="ru-RU"/>
        </a:p>
      </dgm:t>
    </dgm:pt>
    <dgm:pt modelId="{9167E769-C432-4A5D-8120-E606FDD48B70}">
      <dgm:prSet phldrT="[Текст]"/>
      <dgm:spPr/>
      <dgm:t>
        <a:bodyPr/>
        <a:lstStyle/>
        <a:p>
          <a:r>
            <a:rPr lang="ru-RU" dirty="0" err="1" smtClean="0"/>
            <a:t>Детско</a:t>
          </a:r>
          <a:r>
            <a:rPr lang="ru-RU" dirty="0" smtClean="0"/>
            <a:t> – юношеская спортивная школа</a:t>
          </a:r>
          <a:endParaRPr lang="ru-RU" dirty="0"/>
        </a:p>
      </dgm:t>
    </dgm:pt>
    <dgm:pt modelId="{ADC56E10-032D-479C-B3BB-0A83453CBBEB}" type="parTrans" cxnId="{1E53BF3C-2CC6-4CDF-AB9B-8F0F05548C4E}">
      <dgm:prSet/>
      <dgm:spPr/>
      <dgm:t>
        <a:bodyPr/>
        <a:lstStyle/>
        <a:p>
          <a:endParaRPr lang="ru-RU"/>
        </a:p>
      </dgm:t>
    </dgm:pt>
    <dgm:pt modelId="{2244714D-B271-4E37-8CD5-CABE963164F6}" type="sibTrans" cxnId="{1E53BF3C-2CC6-4CDF-AB9B-8F0F05548C4E}">
      <dgm:prSet/>
      <dgm:spPr/>
      <dgm:t>
        <a:bodyPr/>
        <a:lstStyle/>
        <a:p>
          <a:endParaRPr lang="ru-RU"/>
        </a:p>
      </dgm:t>
    </dgm:pt>
    <dgm:pt modelId="{43C96231-9C9F-43EB-B7A6-609B82FA2F6A}">
      <dgm:prSet phldrT="[Текст]"/>
      <dgm:spPr/>
      <dgm:t>
        <a:bodyPr/>
        <a:lstStyle/>
        <a:p>
          <a:r>
            <a:rPr lang="ru-RU" dirty="0" smtClean="0"/>
            <a:t>СОК «Хохольский»</a:t>
          </a:r>
          <a:endParaRPr lang="ru-RU" dirty="0"/>
        </a:p>
      </dgm:t>
    </dgm:pt>
    <dgm:pt modelId="{3BB32F00-F64A-4A65-B49C-C544CA98C22F}" type="parTrans" cxnId="{3E38EB9A-CFC6-4692-A0B9-ED0E56E9B6EC}">
      <dgm:prSet/>
      <dgm:spPr/>
      <dgm:t>
        <a:bodyPr/>
        <a:lstStyle/>
        <a:p>
          <a:endParaRPr lang="ru-RU"/>
        </a:p>
      </dgm:t>
    </dgm:pt>
    <dgm:pt modelId="{6D065188-B85D-450E-A4A3-9ADACE8EC8FB}" type="sibTrans" cxnId="{3E38EB9A-CFC6-4692-A0B9-ED0E56E9B6EC}">
      <dgm:prSet/>
      <dgm:spPr/>
      <dgm:t>
        <a:bodyPr/>
        <a:lstStyle/>
        <a:p>
          <a:endParaRPr lang="ru-RU"/>
        </a:p>
      </dgm:t>
    </dgm:pt>
    <dgm:pt modelId="{FCEA601F-465B-4047-8DD0-EAE7EFB922B7}">
      <dgm:prSet phldrT="[Текст]" phldr="1"/>
      <dgm:spPr/>
      <dgm:t>
        <a:bodyPr/>
        <a:lstStyle/>
        <a:p>
          <a:endParaRPr lang="ru-RU"/>
        </a:p>
      </dgm:t>
    </dgm:pt>
    <dgm:pt modelId="{B30732B0-173D-47F4-B4AA-862E0AAF01C2}" type="parTrans" cxnId="{14A634FB-AC44-4CFD-A800-1BAC4A229F1C}">
      <dgm:prSet/>
      <dgm:spPr/>
      <dgm:t>
        <a:bodyPr/>
        <a:lstStyle/>
        <a:p>
          <a:endParaRPr lang="ru-RU"/>
        </a:p>
      </dgm:t>
    </dgm:pt>
    <dgm:pt modelId="{A184DB46-EED6-4221-B7B2-CCE2F88D9892}" type="sibTrans" cxnId="{14A634FB-AC44-4CFD-A800-1BAC4A229F1C}">
      <dgm:prSet/>
      <dgm:spPr/>
      <dgm:t>
        <a:bodyPr/>
        <a:lstStyle/>
        <a:p>
          <a:endParaRPr lang="ru-RU"/>
        </a:p>
      </dgm:t>
    </dgm:pt>
    <dgm:pt modelId="{167E7653-B63B-4F86-9B83-684B73047FF3}">
      <dgm:prSet phldrT="[Текст]"/>
      <dgm:spPr/>
      <dgm:t>
        <a:bodyPr/>
        <a:lstStyle/>
        <a:p>
          <a:r>
            <a:rPr lang="ru-RU" dirty="0" err="1" smtClean="0"/>
            <a:t>Хохольская</a:t>
          </a:r>
          <a:r>
            <a:rPr lang="ru-RU" dirty="0" smtClean="0"/>
            <a:t> детская школа искусств</a:t>
          </a:r>
          <a:endParaRPr lang="ru-RU" dirty="0"/>
        </a:p>
      </dgm:t>
    </dgm:pt>
    <dgm:pt modelId="{B4915EF7-7C98-4FBC-BC40-55EB7DE01CF9}" type="parTrans" cxnId="{B2396B6A-7A08-42BA-A6B1-E7ACFA2DE05E}">
      <dgm:prSet/>
      <dgm:spPr/>
      <dgm:t>
        <a:bodyPr/>
        <a:lstStyle/>
        <a:p>
          <a:endParaRPr lang="ru-RU"/>
        </a:p>
      </dgm:t>
    </dgm:pt>
    <dgm:pt modelId="{BC1360DD-249A-4DA9-A2FB-0B3DDC7D75B6}" type="sibTrans" cxnId="{B2396B6A-7A08-42BA-A6B1-E7ACFA2DE05E}">
      <dgm:prSet/>
      <dgm:spPr/>
      <dgm:t>
        <a:bodyPr/>
        <a:lstStyle/>
        <a:p>
          <a:endParaRPr lang="ru-RU"/>
        </a:p>
      </dgm:t>
    </dgm:pt>
    <dgm:pt modelId="{0FE53B49-6513-4749-9149-7A729009D226}" type="pres">
      <dgm:prSet presAssocID="{4AD3CC60-88DA-4747-AC2A-AA7864EC7F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6F85AD-B58E-4674-A76D-829442E16B59}" type="pres">
      <dgm:prSet presAssocID="{87159EAD-B42E-49A0-AB9C-9C198BF3F3EF}" presName="centerShape" presStyleLbl="node0" presStyleIdx="0" presStyleCnt="1"/>
      <dgm:spPr/>
      <dgm:t>
        <a:bodyPr/>
        <a:lstStyle/>
        <a:p>
          <a:endParaRPr lang="ru-RU"/>
        </a:p>
      </dgm:t>
    </dgm:pt>
    <dgm:pt modelId="{13112603-B3C3-42FF-AE25-81A52861ED31}" type="pres">
      <dgm:prSet presAssocID="{4960208D-D13A-43C5-9B85-C8A9066643CB}" presName="node" presStyleLbl="node1" presStyleIdx="0" presStyleCnt="6" custScaleX="145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D1827-CEE3-4934-A632-014EA7EF0AD3}" type="pres">
      <dgm:prSet presAssocID="{4960208D-D13A-43C5-9B85-C8A9066643CB}" presName="dummy" presStyleCnt="0"/>
      <dgm:spPr/>
      <dgm:t>
        <a:bodyPr/>
        <a:lstStyle/>
        <a:p>
          <a:endParaRPr lang="ru-RU"/>
        </a:p>
      </dgm:t>
    </dgm:pt>
    <dgm:pt modelId="{654D1548-9BA0-47D0-A848-EA985DA01EF7}" type="pres">
      <dgm:prSet presAssocID="{2B146E21-3DE3-4C44-B066-B4EBA1498D33}" presName="sibTrans" presStyleLbl="sibTrans2D1" presStyleIdx="0" presStyleCnt="6"/>
      <dgm:spPr/>
      <dgm:t>
        <a:bodyPr/>
        <a:lstStyle/>
        <a:p>
          <a:endParaRPr lang="ru-RU"/>
        </a:p>
      </dgm:t>
    </dgm:pt>
    <dgm:pt modelId="{DF3796D3-EC4F-45A2-AA8D-E0768707E88C}" type="pres">
      <dgm:prSet presAssocID="{9D34548C-B867-423C-A6A8-9691D3EBB98B}" presName="node" presStyleLbl="node1" presStyleIdx="1" presStyleCnt="6" custScaleX="145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55B61-4234-475F-BE38-A237525E06A3}" type="pres">
      <dgm:prSet presAssocID="{9D34548C-B867-423C-A6A8-9691D3EBB98B}" presName="dummy" presStyleCnt="0"/>
      <dgm:spPr/>
      <dgm:t>
        <a:bodyPr/>
        <a:lstStyle/>
        <a:p>
          <a:endParaRPr lang="ru-RU"/>
        </a:p>
      </dgm:t>
    </dgm:pt>
    <dgm:pt modelId="{EA24C8A4-9CE0-4271-B27C-760951615BC6}" type="pres">
      <dgm:prSet presAssocID="{B1DB3B62-8C6A-44B4-84FC-10C06E9E570E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0E2F259-8B93-4441-AD80-1028AD59ACE0}" type="pres">
      <dgm:prSet presAssocID="{43C96231-9C9F-43EB-B7A6-609B82FA2F6A}" presName="node" presStyleLbl="node1" presStyleIdx="2" presStyleCnt="6" custScaleX="145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6ECA0-2037-4AE5-9A12-6DD575CC6143}" type="pres">
      <dgm:prSet presAssocID="{43C96231-9C9F-43EB-B7A6-609B82FA2F6A}" presName="dummy" presStyleCnt="0"/>
      <dgm:spPr/>
      <dgm:t>
        <a:bodyPr/>
        <a:lstStyle/>
        <a:p>
          <a:endParaRPr lang="ru-RU"/>
        </a:p>
      </dgm:t>
    </dgm:pt>
    <dgm:pt modelId="{1CE11034-966A-4951-A0A6-BDFB1396AD67}" type="pres">
      <dgm:prSet presAssocID="{6D065188-B85D-450E-A4A3-9ADACE8EC8FB}" presName="sibTrans" presStyleLbl="sibTrans2D1" presStyleIdx="2" presStyleCnt="6"/>
      <dgm:spPr/>
      <dgm:t>
        <a:bodyPr/>
        <a:lstStyle/>
        <a:p>
          <a:endParaRPr lang="ru-RU"/>
        </a:p>
      </dgm:t>
    </dgm:pt>
    <dgm:pt modelId="{690FE906-147C-4561-AA98-495F6EBAF307}" type="pres">
      <dgm:prSet presAssocID="{167E7653-B63B-4F86-9B83-684B73047FF3}" presName="node" presStyleLbl="node1" presStyleIdx="3" presStyleCnt="6" custScaleX="145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AE3E8-AC54-44A5-852B-72FB0CBB709D}" type="pres">
      <dgm:prSet presAssocID="{167E7653-B63B-4F86-9B83-684B73047FF3}" presName="dummy" presStyleCnt="0"/>
      <dgm:spPr/>
      <dgm:t>
        <a:bodyPr/>
        <a:lstStyle/>
        <a:p>
          <a:endParaRPr lang="ru-RU"/>
        </a:p>
      </dgm:t>
    </dgm:pt>
    <dgm:pt modelId="{08BB9464-F1B3-408C-A6D0-BEEB30EE3974}" type="pres">
      <dgm:prSet presAssocID="{BC1360DD-249A-4DA9-A2FB-0B3DDC7D75B6}" presName="sibTrans" presStyleLbl="sibTrans2D1" presStyleIdx="3" presStyleCnt="6"/>
      <dgm:spPr/>
      <dgm:t>
        <a:bodyPr/>
        <a:lstStyle/>
        <a:p>
          <a:endParaRPr lang="ru-RU"/>
        </a:p>
      </dgm:t>
    </dgm:pt>
    <dgm:pt modelId="{9EAE4835-46C7-49E9-B4BE-4C2267A1C2DE}" type="pres">
      <dgm:prSet presAssocID="{272F64CA-FA34-490B-9AF5-EE346FB90405}" presName="node" presStyleLbl="node1" presStyleIdx="4" presStyleCnt="6" custScaleX="145959" custRadScaleRad="99056" custRadScaleInc="-4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42142-E6EA-48C3-8AD6-268C59300FC9}" type="pres">
      <dgm:prSet presAssocID="{272F64CA-FA34-490B-9AF5-EE346FB90405}" presName="dummy" presStyleCnt="0"/>
      <dgm:spPr/>
      <dgm:t>
        <a:bodyPr/>
        <a:lstStyle/>
        <a:p>
          <a:endParaRPr lang="ru-RU"/>
        </a:p>
      </dgm:t>
    </dgm:pt>
    <dgm:pt modelId="{052FCFBA-67BD-4313-9419-C8C1FB19C5D4}" type="pres">
      <dgm:prSet presAssocID="{76B38057-46EC-457C-9915-C54D620982D6}" presName="sibTrans" presStyleLbl="sibTrans2D1" presStyleIdx="4" presStyleCnt="6"/>
      <dgm:spPr/>
      <dgm:t>
        <a:bodyPr/>
        <a:lstStyle/>
        <a:p>
          <a:endParaRPr lang="ru-RU"/>
        </a:p>
      </dgm:t>
    </dgm:pt>
    <dgm:pt modelId="{B6E51783-E252-4E5B-B0D7-167B22399474}" type="pres">
      <dgm:prSet presAssocID="{9167E769-C432-4A5D-8120-E606FDD48B70}" presName="node" presStyleLbl="node1" presStyleIdx="5" presStyleCnt="6" custScaleX="145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D5F17-6924-4F39-92A3-EA8D39B2D50B}" type="pres">
      <dgm:prSet presAssocID="{9167E769-C432-4A5D-8120-E606FDD48B70}" presName="dummy" presStyleCnt="0"/>
      <dgm:spPr/>
      <dgm:t>
        <a:bodyPr/>
        <a:lstStyle/>
        <a:p>
          <a:endParaRPr lang="ru-RU"/>
        </a:p>
      </dgm:t>
    </dgm:pt>
    <dgm:pt modelId="{15A42B33-5240-4AD9-83FB-AD50F7643846}" type="pres">
      <dgm:prSet presAssocID="{2244714D-B271-4E37-8CD5-CABE963164F6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F1D52D8E-E165-4216-A2EA-5B4E2F75C6A7}" type="presOf" srcId="{9D34548C-B867-423C-A6A8-9691D3EBB98B}" destId="{DF3796D3-EC4F-45A2-AA8D-E0768707E88C}" srcOrd="0" destOrd="0" presId="urn:microsoft.com/office/officeart/2005/8/layout/radial6"/>
    <dgm:cxn modelId="{E7B684A0-FF6A-4BD0-8882-4CE50909B538}" srcId="{87159EAD-B42E-49A0-AB9C-9C198BF3F3EF}" destId="{272F64CA-FA34-490B-9AF5-EE346FB90405}" srcOrd="4" destOrd="0" parTransId="{CB279940-AA3D-4974-9DD0-1A3FFE98D64E}" sibTransId="{76B38057-46EC-457C-9915-C54D620982D6}"/>
    <dgm:cxn modelId="{B2396B6A-7A08-42BA-A6B1-E7ACFA2DE05E}" srcId="{87159EAD-B42E-49A0-AB9C-9C198BF3F3EF}" destId="{167E7653-B63B-4F86-9B83-684B73047FF3}" srcOrd="3" destOrd="0" parTransId="{B4915EF7-7C98-4FBC-BC40-55EB7DE01CF9}" sibTransId="{BC1360DD-249A-4DA9-A2FB-0B3DDC7D75B6}"/>
    <dgm:cxn modelId="{1E53BF3C-2CC6-4CDF-AB9B-8F0F05548C4E}" srcId="{87159EAD-B42E-49A0-AB9C-9C198BF3F3EF}" destId="{9167E769-C432-4A5D-8120-E606FDD48B70}" srcOrd="5" destOrd="0" parTransId="{ADC56E10-032D-479C-B3BB-0A83453CBBEB}" sibTransId="{2244714D-B271-4E37-8CD5-CABE963164F6}"/>
    <dgm:cxn modelId="{355B6808-B01B-4350-8F54-729AC2ADDB62}" type="presOf" srcId="{87159EAD-B42E-49A0-AB9C-9C198BF3F3EF}" destId="{4E6F85AD-B58E-4674-A76D-829442E16B59}" srcOrd="0" destOrd="0" presId="urn:microsoft.com/office/officeart/2005/8/layout/radial6"/>
    <dgm:cxn modelId="{EDF51CE0-1CA7-4C60-A164-907745BAAF8E}" srcId="{87159EAD-B42E-49A0-AB9C-9C198BF3F3EF}" destId="{9D34548C-B867-423C-A6A8-9691D3EBB98B}" srcOrd="1" destOrd="0" parTransId="{AD8449DF-5D1B-48E0-8117-B71118F5896E}" sibTransId="{B1DB3B62-8C6A-44B4-84FC-10C06E9E570E}"/>
    <dgm:cxn modelId="{3F2ED9BE-F940-480F-BCF8-93D85689D49F}" srcId="{87159EAD-B42E-49A0-AB9C-9C198BF3F3EF}" destId="{4960208D-D13A-43C5-9B85-C8A9066643CB}" srcOrd="0" destOrd="0" parTransId="{F19ECC3A-8F41-4A5D-AD6F-20915DD176E9}" sibTransId="{2B146E21-3DE3-4C44-B066-B4EBA1498D33}"/>
    <dgm:cxn modelId="{51E7DEFF-6BE8-4FFD-9F35-F7E98B53B9B3}" type="presOf" srcId="{2B146E21-3DE3-4C44-B066-B4EBA1498D33}" destId="{654D1548-9BA0-47D0-A848-EA985DA01EF7}" srcOrd="0" destOrd="0" presId="urn:microsoft.com/office/officeart/2005/8/layout/radial6"/>
    <dgm:cxn modelId="{6A57BDEE-CB2F-4F66-96BE-77484A87E91C}" type="presOf" srcId="{B1DB3B62-8C6A-44B4-84FC-10C06E9E570E}" destId="{EA24C8A4-9CE0-4271-B27C-760951615BC6}" srcOrd="0" destOrd="0" presId="urn:microsoft.com/office/officeart/2005/8/layout/radial6"/>
    <dgm:cxn modelId="{14A634FB-AC44-4CFD-A800-1BAC4A229F1C}" srcId="{4AD3CC60-88DA-4747-AC2A-AA7864EC7F13}" destId="{FCEA601F-465B-4047-8DD0-EAE7EFB922B7}" srcOrd="1" destOrd="0" parTransId="{B30732B0-173D-47F4-B4AA-862E0AAF01C2}" sibTransId="{A184DB46-EED6-4221-B7B2-CCE2F88D9892}"/>
    <dgm:cxn modelId="{548E3D40-7CAA-445C-BB5D-0F5BFB9C0FC5}" type="presOf" srcId="{2244714D-B271-4E37-8CD5-CABE963164F6}" destId="{15A42B33-5240-4AD9-83FB-AD50F7643846}" srcOrd="0" destOrd="0" presId="urn:microsoft.com/office/officeart/2005/8/layout/radial6"/>
    <dgm:cxn modelId="{74EBDE52-1280-492A-ACFC-E451A191B52E}" type="presOf" srcId="{76B38057-46EC-457C-9915-C54D620982D6}" destId="{052FCFBA-67BD-4313-9419-C8C1FB19C5D4}" srcOrd="0" destOrd="0" presId="urn:microsoft.com/office/officeart/2005/8/layout/radial6"/>
    <dgm:cxn modelId="{D739D28E-9FE4-4A88-9958-EE770E1FB80C}" srcId="{4AD3CC60-88DA-4747-AC2A-AA7864EC7F13}" destId="{87159EAD-B42E-49A0-AB9C-9C198BF3F3EF}" srcOrd="0" destOrd="0" parTransId="{CC954C48-D464-493C-A6D7-948C7F87352E}" sibTransId="{DF2E42B3-B4B8-4DDE-8BAD-8F48D2552D4B}"/>
    <dgm:cxn modelId="{A5AF8D29-D718-4675-9950-3E5F27558196}" type="presOf" srcId="{4960208D-D13A-43C5-9B85-C8A9066643CB}" destId="{13112603-B3C3-42FF-AE25-81A52861ED31}" srcOrd="0" destOrd="0" presId="urn:microsoft.com/office/officeart/2005/8/layout/radial6"/>
    <dgm:cxn modelId="{FE573325-53E5-46E2-B498-7F9D3F47B1AD}" type="presOf" srcId="{9167E769-C432-4A5D-8120-E606FDD48B70}" destId="{B6E51783-E252-4E5B-B0D7-167B22399474}" srcOrd="0" destOrd="0" presId="urn:microsoft.com/office/officeart/2005/8/layout/radial6"/>
    <dgm:cxn modelId="{055FB54C-EC44-4E66-878B-14482AA317BA}" type="presOf" srcId="{BC1360DD-249A-4DA9-A2FB-0B3DDC7D75B6}" destId="{08BB9464-F1B3-408C-A6D0-BEEB30EE3974}" srcOrd="0" destOrd="0" presId="urn:microsoft.com/office/officeart/2005/8/layout/radial6"/>
    <dgm:cxn modelId="{5A18F8E4-69D0-4AFB-AD44-06282180A70B}" type="presOf" srcId="{167E7653-B63B-4F86-9B83-684B73047FF3}" destId="{690FE906-147C-4561-AA98-495F6EBAF307}" srcOrd="0" destOrd="0" presId="urn:microsoft.com/office/officeart/2005/8/layout/radial6"/>
    <dgm:cxn modelId="{70D08253-1142-459D-BF32-0800F176F2C0}" type="presOf" srcId="{43C96231-9C9F-43EB-B7A6-609B82FA2F6A}" destId="{90E2F259-8B93-4441-AD80-1028AD59ACE0}" srcOrd="0" destOrd="0" presId="urn:microsoft.com/office/officeart/2005/8/layout/radial6"/>
    <dgm:cxn modelId="{5951659E-1DEE-44AA-B633-A67AEFA7B2A1}" type="presOf" srcId="{272F64CA-FA34-490B-9AF5-EE346FB90405}" destId="{9EAE4835-46C7-49E9-B4BE-4C2267A1C2DE}" srcOrd="0" destOrd="0" presId="urn:microsoft.com/office/officeart/2005/8/layout/radial6"/>
    <dgm:cxn modelId="{3E38EB9A-CFC6-4692-A0B9-ED0E56E9B6EC}" srcId="{87159EAD-B42E-49A0-AB9C-9C198BF3F3EF}" destId="{43C96231-9C9F-43EB-B7A6-609B82FA2F6A}" srcOrd="2" destOrd="0" parTransId="{3BB32F00-F64A-4A65-B49C-C544CA98C22F}" sibTransId="{6D065188-B85D-450E-A4A3-9ADACE8EC8FB}"/>
    <dgm:cxn modelId="{0D6C2376-17BB-4C83-8E6B-C0C5CC05AF07}" type="presOf" srcId="{6D065188-B85D-450E-A4A3-9ADACE8EC8FB}" destId="{1CE11034-966A-4951-A0A6-BDFB1396AD67}" srcOrd="0" destOrd="0" presId="urn:microsoft.com/office/officeart/2005/8/layout/radial6"/>
    <dgm:cxn modelId="{24EB2B83-813B-48CD-A770-6AA518937BDC}" type="presOf" srcId="{4AD3CC60-88DA-4747-AC2A-AA7864EC7F13}" destId="{0FE53B49-6513-4749-9149-7A729009D226}" srcOrd="0" destOrd="0" presId="urn:microsoft.com/office/officeart/2005/8/layout/radial6"/>
    <dgm:cxn modelId="{65D21EDF-3531-4426-8655-C1B3D960073F}" type="presParOf" srcId="{0FE53B49-6513-4749-9149-7A729009D226}" destId="{4E6F85AD-B58E-4674-A76D-829442E16B59}" srcOrd="0" destOrd="0" presId="urn:microsoft.com/office/officeart/2005/8/layout/radial6"/>
    <dgm:cxn modelId="{71B0A221-4AD9-4A23-9C76-500950357830}" type="presParOf" srcId="{0FE53B49-6513-4749-9149-7A729009D226}" destId="{13112603-B3C3-42FF-AE25-81A52861ED31}" srcOrd="1" destOrd="0" presId="urn:microsoft.com/office/officeart/2005/8/layout/radial6"/>
    <dgm:cxn modelId="{EE520C7E-7987-461C-AD78-EAC1D16520EB}" type="presParOf" srcId="{0FE53B49-6513-4749-9149-7A729009D226}" destId="{E5DD1827-CEE3-4934-A632-014EA7EF0AD3}" srcOrd="2" destOrd="0" presId="urn:microsoft.com/office/officeart/2005/8/layout/radial6"/>
    <dgm:cxn modelId="{4F5AC797-6FEE-4435-92CA-C2C2C8362464}" type="presParOf" srcId="{0FE53B49-6513-4749-9149-7A729009D226}" destId="{654D1548-9BA0-47D0-A848-EA985DA01EF7}" srcOrd="3" destOrd="0" presId="urn:microsoft.com/office/officeart/2005/8/layout/radial6"/>
    <dgm:cxn modelId="{B2D5E64C-459C-4A16-806D-B03400CC0D87}" type="presParOf" srcId="{0FE53B49-6513-4749-9149-7A729009D226}" destId="{DF3796D3-EC4F-45A2-AA8D-E0768707E88C}" srcOrd="4" destOrd="0" presId="urn:microsoft.com/office/officeart/2005/8/layout/radial6"/>
    <dgm:cxn modelId="{223D97DC-DF79-45F1-BA82-C7D6BD558337}" type="presParOf" srcId="{0FE53B49-6513-4749-9149-7A729009D226}" destId="{38855B61-4234-475F-BE38-A237525E06A3}" srcOrd="5" destOrd="0" presId="urn:microsoft.com/office/officeart/2005/8/layout/radial6"/>
    <dgm:cxn modelId="{2E83E81B-4C72-475D-9FB0-29DD696BB816}" type="presParOf" srcId="{0FE53B49-6513-4749-9149-7A729009D226}" destId="{EA24C8A4-9CE0-4271-B27C-760951615BC6}" srcOrd="6" destOrd="0" presId="urn:microsoft.com/office/officeart/2005/8/layout/radial6"/>
    <dgm:cxn modelId="{EF5F16C7-FBA0-4278-A377-4CC144BEDE74}" type="presParOf" srcId="{0FE53B49-6513-4749-9149-7A729009D226}" destId="{90E2F259-8B93-4441-AD80-1028AD59ACE0}" srcOrd="7" destOrd="0" presId="urn:microsoft.com/office/officeart/2005/8/layout/radial6"/>
    <dgm:cxn modelId="{CCF8EA7B-3022-4C39-AAE6-7C294F4815D3}" type="presParOf" srcId="{0FE53B49-6513-4749-9149-7A729009D226}" destId="{9106ECA0-2037-4AE5-9A12-6DD575CC6143}" srcOrd="8" destOrd="0" presId="urn:microsoft.com/office/officeart/2005/8/layout/radial6"/>
    <dgm:cxn modelId="{E82CCBB4-4FA9-48B0-A90E-0C8981617434}" type="presParOf" srcId="{0FE53B49-6513-4749-9149-7A729009D226}" destId="{1CE11034-966A-4951-A0A6-BDFB1396AD67}" srcOrd="9" destOrd="0" presId="urn:microsoft.com/office/officeart/2005/8/layout/radial6"/>
    <dgm:cxn modelId="{5871D12E-AA8B-4C4D-B042-82D1445203B4}" type="presParOf" srcId="{0FE53B49-6513-4749-9149-7A729009D226}" destId="{690FE906-147C-4561-AA98-495F6EBAF307}" srcOrd="10" destOrd="0" presId="urn:microsoft.com/office/officeart/2005/8/layout/radial6"/>
    <dgm:cxn modelId="{844FA607-808D-4847-B19C-CBB67E3A4263}" type="presParOf" srcId="{0FE53B49-6513-4749-9149-7A729009D226}" destId="{2A5AE3E8-AC54-44A5-852B-72FB0CBB709D}" srcOrd="11" destOrd="0" presId="urn:microsoft.com/office/officeart/2005/8/layout/radial6"/>
    <dgm:cxn modelId="{1DCA6B1B-9F71-46F6-8611-EEEF2133D87C}" type="presParOf" srcId="{0FE53B49-6513-4749-9149-7A729009D226}" destId="{08BB9464-F1B3-408C-A6D0-BEEB30EE3974}" srcOrd="12" destOrd="0" presId="urn:microsoft.com/office/officeart/2005/8/layout/radial6"/>
    <dgm:cxn modelId="{77664382-0321-4572-A46A-53488985EAA2}" type="presParOf" srcId="{0FE53B49-6513-4749-9149-7A729009D226}" destId="{9EAE4835-46C7-49E9-B4BE-4C2267A1C2DE}" srcOrd="13" destOrd="0" presId="urn:microsoft.com/office/officeart/2005/8/layout/radial6"/>
    <dgm:cxn modelId="{F99F885A-91E5-48DD-A3F0-20B7E749FCA4}" type="presParOf" srcId="{0FE53B49-6513-4749-9149-7A729009D226}" destId="{C3242142-E6EA-48C3-8AD6-268C59300FC9}" srcOrd="14" destOrd="0" presId="urn:microsoft.com/office/officeart/2005/8/layout/radial6"/>
    <dgm:cxn modelId="{58473C58-5687-4832-9A88-5E3099CF1981}" type="presParOf" srcId="{0FE53B49-6513-4749-9149-7A729009D226}" destId="{052FCFBA-67BD-4313-9419-C8C1FB19C5D4}" srcOrd="15" destOrd="0" presId="urn:microsoft.com/office/officeart/2005/8/layout/radial6"/>
    <dgm:cxn modelId="{BFC92AC0-0104-4C91-B46A-99CC2EBC9FAA}" type="presParOf" srcId="{0FE53B49-6513-4749-9149-7A729009D226}" destId="{B6E51783-E252-4E5B-B0D7-167B22399474}" srcOrd="16" destOrd="0" presId="urn:microsoft.com/office/officeart/2005/8/layout/radial6"/>
    <dgm:cxn modelId="{1470C3B7-503C-4B71-9C8C-3ED796C557F7}" type="presParOf" srcId="{0FE53B49-6513-4749-9149-7A729009D226}" destId="{EC3D5F17-6924-4F39-92A3-EA8D39B2D50B}" srcOrd="17" destOrd="0" presId="urn:microsoft.com/office/officeart/2005/8/layout/radial6"/>
    <dgm:cxn modelId="{D38E6B70-EA85-46FA-BF35-821C013286D3}" type="presParOf" srcId="{0FE53B49-6513-4749-9149-7A729009D226}" destId="{15A42B33-5240-4AD9-83FB-AD50F7643846}" srcOrd="18" destOrd="0" presId="urn:microsoft.com/office/officeart/2005/8/layout/radial6"/>
  </dgm:cxnLst>
  <dgm:bg/>
  <dgm:whole>
    <a:ln>
      <a:solidFill>
        <a:srgbClr val="F9FFD5"/>
      </a:solidFill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B6E1E9-10E8-47C7-AA0C-56FE06719AF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CE4DEE4-7475-4080-9A44-47C32ADD7883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9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Доступность от</a:t>
          </a:r>
        </a:p>
        <a:p>
          <a:r>
            <a:rPr lang="ru-RU" sz="19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3 до 7 лет </a:t>
          </a:r>
        </a:p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100%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F7CDADB-53BA-457E-B2FF-8A42FBDD5EB0}" type="parTrans" cxnId="{D9A2E893-5B93-432D-AC38-41E752B2C7C8}">
      <dgm:prSet/>
      <dgm:spPr/>
      <dgm:t>
        <a:bodyPr/>
        <a:lstStyle/>
        <a:p>
          <a:endParaRPr lang="ru-RU"/>
        </a:p>
      </dgm:t>
    </dgm:pt>
    <dgm:pt modelId="{5E506A71-E86E-448B-A806-9F40A1529FA3}" type="sibTrans" cxnId="{D9A2E893-5B93-432D-AC38-41E752B2C7C8}">
      <dgm:prSet/>
      <dgm:spPr/>
      <dgm:t>
        <a:bodyPr/>
        <a:lstStyle/>
        <a:p>
          <a:endParaRPr lang="ru-RU"/>
        </a:p>
      </dgm:t>
    </dgm:pt>
    <dgm:pt modelId="{5CD666E8-686E-4355-BA08-F5853FE1B9C3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9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Средняя наполняемость групп по району  - </a:t>
          </a:r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24,6</a:t>
          </a:r>
          <a:r>
            <a:rPr lang="ru-RU" sz="19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человек</a:t>
          </a:r>
          <a:endParaRPr lang="ru-RU" sz="19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FF1A136-5E18-4273-8F56-5E788C270543}" type="parTrans" cxnId="{DA9CD274-9966-4E90-8FDA-500B80B5A49B}">
      <dgm:prSet/>
      <dgm:spPr/>
      <dgm:t>
        <a:bodyPr/>
        <a:lstStyle/>
        <a:p>
          <a:endParaRPr lang="ru-RU"/>
        </a:p>
      </dgm:t>
    </dgm:pt>
    <dgm:pt modelId="{EFCB441C-1648-44AA-9D77-F7DBA261E92E}" type="sibTrans" cxnId="{DA9CD274-9966-4E90-8FDA-500B80B5A49B}">
      <dgm:prSet/>
      <dgm:spPr/>
      <dgm:t>
        <a:bodyPr/>
        <a:lstStyle/>
        <a:p>
          <a:endParaRPr lang="ru-RU"/>
        </a:p>
      </dgm:t>
    </dgm:pt>
    <dgm:pt modelId="{A5D3CC39-F31A-4A28-AFF2-EDD0EB2C881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9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На одного педагогического работника </a:t>
          </a:r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12,7</a:t>
          </a:r>
          <a:r>
            <a:rPr lang="ru-RU" sz="19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человека</a:t>
          </a:r>
          <a:endParaRPr lang="ru-RU" sz="19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512EE5B-9FCA-4717-8C67-7346565006B7}" type="parTrans" cxnId="{2724745E-17DF-4304-88DF-07D5FCC29ABE}">
      <dgm:prSet/>
      <dgm:spPr/>
      <dgm:t>
        <a:bodyPr/>
        <a:lstStyle/>
        <a:p>
          <a:endParaRPr lang="ru-RU"/>
        </a:p>
      </dgm:t>
    </dgm:pt>
    <dgm:pt modelId="{A7C521D5-4430-4776-8EA3-2B2DA2587D27}" type="sibTrans" cxnId="{2724745E-17DF-4304-88DF-07D5FCC29ABE}">
      <dgm:prSet/>
      <dgm:spPr/>
      <dgm:t>
        <a:bodyPr/>
        <a:lstStyle/>
        <a:p>
          <a:endParaRPr lang="ru-RU"/>
        </a:p>
      </dgm:t>
    </dgm:pt>
    <dgm:pt modelId="{62DC1B93-046E-45CA-BC55-C8A1ACD600D2}" type="pres">
      <dgm:prSet presAssocID="{B1B6E1E9-10E8-47C7-AA0C-56FE06719AFE}" presName="CompostProcess" presStyleCnt="0">
        <dgm:presLayoutVars>
          <dgm:dir/>
          <dgm:resizeHandles val="exact"/>
        </dgm:presLayoutVars>
      </dgm:prSet>
      <dgm:spPr/>
    </dgm:pt>
    <dgm:pt modelId="{11EB0DD9-BA40-4C53-9FD2-C2361F0C5175}" type="pres">
      <dgm:prSet presAssocID="{B1B6E1E9-10E8-47C7-AA0C-56FE06719AFE}" presName="arrow" presStyleLbl="bgShp" presStyleIdx="0" presStyleCnt="1"/>
      <dgm:spPr>
        <a:solidFill>
          <a:schemeClr val="accent5">
            <a:lumMod val="60000"/>
            <a:lumOff val="40000"/>
          </a:schemeClr>
        </a:solidFill>
      </dgm:spPr>
    </dgm:pt>
    <dgm:pt modelId="{81C1C008-4613-4A1A-91A7-62871EC80841}" type="pres">
      <dgm:prSet presAssocID="{B1B6E1E9-10E8-47C7-AA0C-56FE06719AFE}" presName="linearProcess" presStyleCnt="0"/>
      <dgm:spPr/>
    </dgm:pt>
    <dgm:pt modelId="{BFFE35C1-B886-427F-9C6B-748399A078AD}" type="pres">
      <dgm:prSet presAssocID="{FCE4DEE4-7475-4080-9A44-47C32ADD7883}" presName="textNode" presStyleLbl="node1" presStyleIdx="0" presStyleCnt="3" custLinFactNeighborX="16165" custLinFactNeighborY="-3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599E6-4E7C-48DB-9825-5ADE227B1EF7}" type="pres">
      <dgm:prSet presAssocID="{5E506A71-E86E-448B-A806-9F40A1529FA3}" presName="sibTrans" presStyleCnt="0"/>
      <dgm:spPr/>
    </dgm:pt>
    <dgm:pt modelId="{EF99D719-ABD3-41E6-96A8-EB6CEA5E2D6B}" type="pres">
      <dgm:prSet presAssocID="{5CD666E8-686E-4355-BA08-F5853FE1B9C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1A7FF-DAE9-4D66-9F1C-37DC16C72C8D}" type="pres">
      <dgm:prSet presAssocID="{EFCB441C-1648-44AA-9D77-F7DBA261E92E}" presName="sibTrans" presStyleCnt="0"/>
      <dgm:spPr/>
    </dgm:pt>
    <dgm:pt modelId="{91F7B5A1-8951-48AB-854E-20FF680CEC2E}" type="pres">
      <dgm:prSet presAssocID="{A5D3CC39-F31A-4A28-AFF2-EDD0EB2C881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24745E-17DF-4304-88DF-07D5FCC29ABE}" srcId="{B1B6E1E9-10E8-47C7-AA0C-56FE06719AFE}" destId="{A5D3CC39-F31A-4A28-AFF2-EDD0EB2C8819}" srcOrd="2" destOrd="0" parTransId="{8512EE5B-9FCA-4717-8C67-7346565006B7}" sibTransId="{A7C521D5-4430-4776-8EA3-2B2DA2587D27}"/>
    <dgm:cxn modelId="{DA9CD274-9966-4E90-8FDA-500B80B5A49B}" srcId="{B1B6E1E9-10E8-47C7-AA0C-56FE06719AFE}" destId="{5CD666E8-686E-4355-BA08-F5853FE1B9C3}" srcOrd="1" destOrd="0" parTransId="{FFF1A136-5E18-4273-8F56-5E788C270543}" sibTransId="{EFCB441C-1648-44AA-9D77-F7DBA261E92E}"/>
    <dgm:cxn modelId="{199FD674-5AAE-4625-8DEA-93087CEFA987}" type="presOf" srcId="{A5D3CC39-F31A-4A28-AFF2-EDD0EB2C8819}" destId="{91F7B5A1-8951-48AB-854E-20FF680CEC2E}" srcOrd="0" destOrd="0" presId="urn:microsoft.com/office/officeart/2005/8/layout/hProcess9"/>
    <dgm:cxn modelId="{D9A2E893-5B93-432D-AC38-41E752B2C7C8}" srcId="{B1B6E1E9-10E8-47C7-AA0C-56FE06719AFE}" destId="{FCE4DEE4-7475-4080-9A44-47C32ADD7883}" srcOrd="0" destOrd="0" parTransId="{9F7CDADB-53BA-457E-B2FF-8A42FBDD5EB0}" sibTransId="{5E506A71-E86E-448B-A806-9F40A1529FA3}"/>
    <dgm:cxn modelId="{D0258587-3CA7-4895-8D8D-AE3E75E9DD1A}" type="presOf" srcId="{B1B6E1E9-10E8-47C7-AA0C-56FE06719AFE}" destId="{62DC1B93-046E-45CA-BC55-C8A1ACD600D2}" srcOrd="0" destOrd="0" presId="urn:microsoft.com/office/officeart/2005/8/layout/hProcess9"/>
    <dgm:cxn modelId="{AF3E5EA0-4AB9-4719-81C7-8D3B485307E5}" type="presOf" srcId="{5CD666E8-686E-4355-BA08-F5853FE1B9C3}" destId="{EF99D719-ABD3-41E6-96A8-EB6CEA5E2D6B}" srcOrd="0" destOrd="0" presId="urn:microsoft.com/office/officeart/2005/8/layout/hProcess9"/>
    <dgm:cxn modelId="{24CFE963-B905-4647-B17F-735A0A9BA3BD}" type="presOf" srcId="{FCE4DEE4-7475-4080-9A44-47C32ADD7883}" destId="{BFFE35C1-B886-427F-9C6B-748399A078AD}" srcOrd="0" destOrd="0" presId="urn:microsoft.com/office/officeart/2005/8/layout/hProcess9"/>
    <dgm:cxn modelId="{F56EFBA6-0BF9-493A-88FB-EE7F9ECF284E}" type="presParOf" srcId="{62DC1B93-046E-45CA-BC55-C8A1ACD600D2}" destId="{11EB0DD9-BA40-4C53-9FD2-C2361F0C5175}" srcOrd="0" destOrd="0" presId="urn:microsoft.com/office/officeart/2005/8/layout/hProcess9"/>
    <dgm:cxn modelId="{476343DB-0089-4EE8-ABEC-73F2DB832A3B}" type="presParOf" srcId="{62DC1B93-046E-45CA-BC55-C8A1ACD600D2}" destId="{81C1C008-4613-4A1A-91A7-62871EC80841}" srcOrd="1" destOrd="0" presId="urn:microsoft.com/office/officeart/2005/8/layout/hProcess9"/>
    <dgm:cxn modelId="{10976995-840C-4F7C-B5E6-094346C025C9}" type="presParOf" srcId="{81C1C008-4613-4A1A-91A7-62871EC80841}" destId="{BFFE35C1-B886-427F-9C6B-748399A078AD}" srcOrd="0" destOrd="0" presId="urn:microsoft.com/office/officeart/2005/8/layout/hProcess9"/>
    <dgm:cxn modelId="{0AAF8247-3CFB-4467-9D45-2FEFCC057ECB}" type="presParOf" srcId="{81C1C008-4613-4A1A-91A7-62871EC80841}" destId="{70A599E6-4E7C-48DB-9825-5ADE227B1EF7}" srcOrd="1" destOrd="0" presId="urn:microsoft.com/office/officeart/2005/8/layout/hProcess9"/>
    <dgm:cxn modelId="{72432D75-EABB-47E5-B110-8CAEA1831E1E}" type="presParOf" srcId="{81C1C008-4613-4A1A-91A7-62871EC80841}" destId="{EF99D719-ABD3-41E6-96A8-EB6CEA5E2D6B}" srcOrd="2" destOrd="0" presId="urn:microsoft.com/office/officeart/2005/8/layout/hProcess9"/>
    <dgm:cxn modelId="{115ADA07-42BE-4BDA-9FB0-6147F77994FA}" type="presParOf" srcId="{81C1C008-4613-4A1A-91A7-62871EC80841}" destId="{6461A7FF-DAE9-4D66-9F1C-37DC16C72C8D}" srcOrd="3" destOrd="0" presId="urn:microsoft.com/office/officeart/2005/8/layout/hProcess9"/>
    <dgm:cxn modelId="{E1171069-B3C0-412B-B5C7-2EF81CD2D403}" type="presParOf" srcId="{81C1C008-4613-4A1A-91A7-62871EC80841}" destId="{91F7B5A1-8951-48AB-854E-20FF680CEC2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665FD55-EB37-4A15-A15A-BF52EEE1958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4318F3-2F47-402D-B31D-2307CACAA1EB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ШКОЛЬНЫЙ</a:t>
          </a:r>
        </a:p>
        <a:p>
          <a:r>
            <a:rPr lang="ru-RU" dirty="0" smtClean="0"/>
            <a:t>этап</a:t>
          </a:r>
          <a:endParaRPr lang="ru-RU" dirty="0"/>
        </a:p>
      </dgm:t>
    </dgm:pt>
    <dgm:pt modelId="{7E4DF5FA-F8B1-4512-A168-6778C299FBB9}" type="parTrans" cxnId="{A32C4367-3CCE-4C6D-ABA6-6D35F344EE84}">
      <dgm:prSet/>
      <dgm:spPr/>
      <dgm:t>
        <a:bodyPr/>
        <a:lstStyle/>
        <a:p>
          <a:endParaRPr lang="ru-RU"/>
        </a:p>
      </dgm:t>
    </dgm:pt>
    <dgm:pt modelId="{4367D390-6BAA-4E95-83DC-7F31CD3027FA}" type="sibTrans" cxnId="{A32C4367-3CCE-4C6D-ABA6-6D35F344EE84}">
      <dgm:prSet/>
      <dgm:spPr/>
      <dgm:t>
        <a:bodyPr/>
        <a:lstStyle/>
        <a:p>
          <a:endParaRPr lang="ru-RU"/>
        </a:p>
      </dgm:t>
    </dgm:pt>
    <dgm:pt modelId="{37AD3BCA-E4E1-479B-88EF-F40ED85E509F}">
      <dgm:prSet phldrT="[Текст]"/>
      <dgm:spPr/>
      <dgm:t>
        <a:bodyPr/>
        <a:lstStyle/>
        <a:p>
          <a:r>
            <a:rPr lang="ru-RU" dirty="0" smtClean="0"/>
            <a:t>3447 участников</a:t>
          </a:r>
          <a:endParaRPr lang="ru-RU" dirty="0"/>
        </a:p>
      </dgm:t>
    </dgm:pt>
    <dgm:pt modelId="{0FFDED66-4352-4C05-8EB1-F860B4ACCF17}" type="parTrans" cxnId="{F30F3273-2106-4B55-A940-039D9EF35B30}">
      <dgm:prSet/>
      <dgm:spPr/>
      <dgm:t>
        <a:bodyPr/>
        <a:lstStyle/>
        <a:p>
          <a:endParaRPr lang="ru-RU"/>
        </a:p>
      </dgm:t>
    </dgm:pt>
    <dgm:pt modelId="{5A41ADD3-CE2B-4996-B958-D1CA1BCA9527}" type="sibTrans" cxnId="{F30F3273-2106-4B55-A940-039D9EF35B30}">
      <dgm:prSet/>
      <dgm:spPr/>
      <dgm:t>
        <a:bodyPr/>
        <a:lstStyle/>
        <a:p>
          <a:endParaRPr lang="ru-RU"/>
        </a:p>
      </dgm:t>
    </dgm:pt>
    <dgm:pt modelId="{822124FD-0660-435E-9931-2A74F4EA741E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Муниципальный этап</a:t>
          </a:r>
          <a:endParaRPr lang="ru-RU" dirty="0"/>
        </a:p>
      </dgm:t>
    </dgm:pt>
    <dgm:pt modelId="{E8E6540A-C819-45AA-9FC9-60D1F74B31C1}" type="parTrans" cxnId="{B798B320-3982-40E7-8300-B403B45EAF7F}">
      <dgm:prSet/>
      <dgm:spPr/>
      <dgm:t>
        <a:bodyPr/>
        <a:lstStyle/>
        <a:p>
          <a:endParaRPr lang="ru-RU"/>
        </a:p>
      </dgm:t>
    </dgm:pt>
    <dgm:pt modelId="{BD15B5D0-4FD6-478A-81D5-920AC1A4D670}" type="sibTrans" cxnId="{B798B320-3982-40E7-8300-B403B45EAF7F}">
      <dgm:prSet/>
      <dgm:spPr/>
      <dgm:t>
        <a:bodyPr/>
        <a:lstStyle/>
        <a:p>
          <a:endParaRPr lang="ru-RU"/>
        </a:p>
      </dgm:t>
    </dgm:pt>
    <dgm:pt modelId="{CEF39FBB-D563-40F1-B680-0439A26E1373}">
      <dgm:prSet phldrT="[Текст]"/>
      <dgm:spPr/>
      <dgm:t>
        <a:bodyPr/>
        <a:lstStyle/>
        <a:p>
          <a:r>
            <a:rPr lang="ru-RU" dirty="0" smtClean="0"/>
            <a:t>187 участников</a:t>
          </a:r>
          <a:endParaRPr lang="ru-RU" dirty="0"/>
        </a:p>
      </dgm:t>
    </dgm:pt>
    <dgm:pt modelId="{4105016A-DD00-4ACA-A8D0-096150E90751}" type="parTrans" cxnId="{33C1093C-204D-4AFB-A6F5-75324BA5DE87}">
      <dgm:prSet/>
      <dgm:spPr/>
      <dgm:t>
        <a:bodyPr/>
        <a:lstStyle/>
        <a:p>
          <a:endParaRPr lang="ru-RU"/>
        </a:p>
      </dgm:t>
    </dgm:pt>
    <dgm:pt modelId="{9050C558-48F7-4CB0-9700-A31568267B02}" type="sibTrans" cxnId="{33C1093C-204D-4AFB-A6F5-75324BA5DE87}">
      <dgm:prSet/>
      <dgm:spPr/>
      <dgm:t>
        <a:bodyPr/>
        <a:lstStyle/>
        <a:p>
          <a:endParaRPr lang="ru-RU"/>
        </a:p>
      </dgm:t>
    </dgm:pt>
    <dgm:pt modelId="{9606DAA1-632F-4740-897D-61FC7CDA9CAE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Областной этап</a:t>
          </a:r>
          <a:endParaRPr lang="ru-RU" dirty="0"/>
        </a:p>
      </dgm:t>
    </dgm:pt>
    <dgm:pt modelId="{08AE32C4-1EC1-4078-8591-D68683DDF849}" type="parTrans" cxnId="{01248841-7200-4F15-83DE-88119250B51D}">
      <dgm:prSet/>
      <dgm:spPr/>
      <dgm:t>
        <a:bodyPr/>
        <a:lstStyle/>
        <a:p>
          <a:endParaRPr lang="ru-RU"/>
        </a:p>
      </dgm:t>
    </dgm:pt>
    <dgm:pt modelId="{410E20BD-194C-42E6-BA26-24574F794A2A}" type="sibTrans" cxnId="{01248841-7200-4F15-83DE-88119250B51D}">
      <dgm:prSet/>
      <dgm:spPr/>
      <dgm:t>
        <a:bodyPr/>
        <a:lstStyle/>
        <a:p>
          <a:endParaRPr lang="ru-RU"/>
        </a:p>
      </dgm:t>
    </dgm:pt>
    <dgm:pt modelId="{383996AA-7B0D-45FF-A6CF-09D72936BBE5}">
      <dgm:prSet phldrT="[Текст]"/>
      <dgm:spPr/>
      <dgm:t>
        <a:bodyPr/>
        <a:lstStyle/>
        <a:p>
          <a:r>
            <a:rPr lang="ru-RU" dirty="0" smtClean="0"/>
            <a:t>8 участников</a:t>
          </a:r>
          <a:endParaRPr lang="ru-RU" dirty="0"/>
        </a:p>
      </dgm:t>
    </dgm:pt>
    <dgm:pt modelId="{8A7AEFF0-186E-420D-B5AD-10DF1373D2BC}" type="parTrans" cxnId="{D42068D5-F380-450E-97DB-A6D954443953}">
      <dgm:prSet/>
      <dgm:spPr/>
      <dgm:t>
        <a:bodyPr/>
        <a:lstStyle/>
        <a:p>
          <a:endParaRPr lang="ru-RU"/>
        </a:p>
      </dgm:t>
    </dgm:pt>
    <dgm:pt modelId="{48A3CC92-7D9F-4E56-9545-5D52BFBE0633}" type="sibTrans" cxnId="{D42068D5-F380-450E-97DB-A6D954443953}">
      <dgm:prSet/>
      <dgm:spPr/>
      <dgm:t>
        <a:bodyPr/>
        <a:lstStyle/>
        <a:p>
          <a:endParaRPr lang="ru-RU"/>
        </a:p>
      </dgm:t>
    </dgm:pt>
    <dgm:pt modelId="{FF86F995-28ED-43FD-9540-D5BE5A747E66}" type="pres">
      <dgm:prSet presAssocID="{3665FD55-EB37-4A15-A15A-BF52EEE195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5C58F1-E7D5-4B71-A5E8-6A14DD8BBAD5}" type="pres">
      <dgm:prSet presAssocID="{9D4318F3-2F47-402D-B31D-2307CACAA1EB}" presName="composite" presStyleCnt="0"/>
      <dgm:spPr/>
    </dgm:pt>
    <dgm:pt modelId="{862FED13-22D0-4E53-9402-310589C2A3C5}" type="pres">
      <dgm:prSet presAssocID="{9D4318F3-2F47-402D-B31D-2307CACAA1E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21DC0-8628-4634-ADF1-B8A3E1889FBB}" type="pres">
      <dgm:prSet presAssocID="{9D4318F3-2F47-402D-B31D-2307CACAA1EB}" presName="parSh" presStyleLbl="node1" presStyleIdx="0" presStyleCnt="3" custScaleY="171295" custLinFactNeighborX="-3284" custLinFactNeighborY="-2640"/>
      <dgm:spPr/>
      <dgm:t>
        <a:bodyPr/>
        <a:lstStyle/>
        <a:p>
          <a:endParaRPr lang="ru-RU"/>
        </a:p>
      </dgm:t>
    </dgm:pt>
    <dgm:pt modelId="{770D34FD-7193-496E-A327-34347113C82D}" type="pres">
      <dgm:prSet presAssocID="{9D4318F3-2F47-402D-B31D-2307CACAA1EB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34244-5634-44E5-B0E0-DAA34FB0C06F}" type="pres">
      <dgm:prSet presAssocID="{4367D390-6BAA-4E95-83DC-7F31CD3027F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3431033-EA55-4E93-A851-C3F2B38DB4A1}" type="pres">
      <dgm:prSet presAssocID="{4367D390-6BAA-4E95-83DC-7F31CD3027FA}" presName="connTx" presStyleLbl="sibTrans2D1" presStyleIdx="0" presStyleCnt="2"/>
      <dgm:spPr/>
      <dgm:t>
        <a:bodyPr/>
        <a:lstStyle/>
        <a:p>
          <a:endParaRPr lang="ru-RU"/>
        </a:p>
      </dgm:t>
    </dgm:pt>
    <dgm:pt modelId="{1A809177-9FC9-4F7E-8A1F-B1E43D7DC9F3}" type="pres">
      <dgm:prSet presAssocID="{822124FD-0660-435E-9931-2A74F4EA741E}" presName="composite" presStyleCnt="0"/>
      <dgm:spPr/>
    </dgm:pt>
    <dgm:pt modelId="{B223C7EC-FDED-43F9-803A-210EAB20C0DE}" type="pres">
      <dgm:prSet presAssocID="{822124FD-0660-435E-9931-2A74F4EA741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9F69E-3C7A-4DCF-9B90-D15D3EE83279}" type="pres">
      <dgm:prSet presAssocID="{822124FD-0660-435E-9931-2A74F4EA741E}" presName="parSh" presStyleLbl="node1" presStyleIdx="1" presStyleCnt="3" custScaleY="171295" custLinFactNeighborX="-18384" custLinFactNeighborY="5854"/>
      <dgm:spPr/>
      <dgm:t>
        <a:bodyPr/>
        <a:lstStyle/>
        <a:p>
          <a:endParaRPr lang="ru-RU"/>
        </a:p>
      </dgm:t>
    </dgm:pt>
    <dgm:pt modelId="{A3B2B64B-831F-4481-8DC0-1226A5F70422}" type="pres">
      <dgm:prSet presAssocID="{822124FD-0660-435E-9931-2A74F4EA741E}" presName="desTx" presStyleLbl="fgAcc1" presStyleIdx="1" presStyleCnt="3" custLinFactNeighborX="-19511" custLinFactNeighborY="6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78B6A-4422-45FE-A350-656FEE77A57B}" type="pres">
      <dgm:prSet presAssocID="{BD15B5D0-4FD6-478A-81D5-920AC1A4D67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CEDD3AA-B17A-4420-AEB4-686553EDD91F}" type="pres">
      <dgm:prSet presAssocID="{BD15B5D0-4FD6-478A-81D5-920AC1A4D670}" presName="connTx" presStyleLbl="sibTrans2D1" presStyleIdx="1" presStyleCnt="2"/>
      <dgm:spPr/>
      <dgm:t>
        <a:bodyPr/>
        <a:lstStyle/>
        <a:p>
          <a:endParaRPr lang="ru-RU"/>
        </a:p>
      </dgm:t>
    </dgm:pt>
    <dgm:pt modelId="{352783C4-07AD-4C36-8E88-78797E2AC53D}" type="pres">
      <dgm:prSet presAssocID="{9606DAA1-632F-4740-897D-61FC7CDA9CAE}" presName="composite" presStyleCnt="0"/>
      <dgm:spPr/>
    </dgm:pt>
    <dgm:pt modelId="{B8BA1D4E-2138-4BD1-9E4F-DBB17B1EC436}" type="pres">
      <dgm:prSet presAssocID="{9606DAA1-632F-4740-897D-61FC7CDA9CA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621F-FAD0-4FE0-AD2E-ADCED3680992}" type="pres">
      <dgm:prSet presAssocID="{9606DAA1-632F-4740-897D-61FC7CDA9CAE}" presName="parSh" presStyleLbl="node1" presStyleIdx="2" presStyleCnt="3" custScaleY="171295" custLinFactNeighborX="-17801" custLinFactNeighborY="-6409"/>
      <dgm:spPr/>
      <dgm:t>
        <a:bodyPr/>
        <a:lstStyle/>
        <a:p>
          <a:endParaRPr lang="ru-RU"/>
        </a:p>
      </dgm:t>
    </dgm:pt>
    <dgm:pt modelId="{F6010B91-9573-44AD-AFFE-7720C1E750B4}" type="pres">
      <dgm:prSet presAssocID="{9606DAA1-632F-4740-897D-61FC7CDA9CAE}" presName="desTx" presStyleLbl="fgAcc1" presStyleIdx="2" presStyleCnt="3" custLinFactNeighborX="-27035" custLinFactNeighborY="20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39C6B-BB94-48AC-B493-9DD03C529309}" type="presOf" srcId="{9D4318F3-2F47-402D-B31D-2307CACAA1EB}" destId="{862FED13-22D0-4E53-9402-310589C2A3C5}" srcOrd="0" destOrd="0" presId="urn:microsoft.com/office/officeart/2005/8/layout/process3"/>
    <dgm:cxn modelId="{F14208FD-CAFC-4C7C-B6BD-21B2988518DD}" type="presOf" srcId="{BD15B5D0-4FD6-478A-81D5-920AC1A4D670}" destId="{CCEDD3AA-B17A-4420-AEB4-686553EDD91F}" srcOrd="1" destOrd="0" presId="urn:microsoft.com/office/officeart/2005/8/layout/process3"/>
    <dgm:cxn modelId="{33C1093C-204D-4AFB-A6F5-75324BA5DE87}" srcId="{822124FD-0660-435E-9931-2A74F4EA741E}" destId="{CEF39FBB-D563-40F1-B680-0439A26E1373}" srcOrd="0" destOrd="0" parTransId="{4105016A-DD00-4ACA-A8D0-096150E90751}" sibTransId="{9050C558-48F7-4CB0-9700-A31568267B02}"/>
    <dgm:cxn modelId="{D42068D5-F380-450E-97DB-A6D954443953}" srcId="{9606DAA1-632F-4740-897D-61FC7CDA9CAE}" destId="{383996AA-7B0D-45FF-A6CF-09D72936BBE5}" srcOrd="0" destOrd="0" parTransId="{8A7AEFF0-186E-420D-B5AD-10DF1373D2BC}" sibTransId="{48A3CC92-7D9F-4E56-9545-5D52BFBE0633}"/>
    <dgm:cxn modelId="{5E4A80CB-CE54-435B-9FCB-C581387CFCCF}" type="presOf" srcId="{37AD3BCA-E4E1-479B-88EF-F40ED85E509F}" destId="{770D34FD-7193-496E-A327-34347113C82D}" srcOrd="0" destOrd="0" presId="urn:microsoft.com/office/officeart/2005/8/layout/process3"/>
    <dgm:cxn modelId="{3BCA75FA-0AE4-4536-8618-93A7C56F4100}" type="presOf" srcId="{822124FD-0660-435E-9931-2A74F4EA741E}" destId="{B223C7EC-FDED-43F9-803A-210EAB20C0DE}" srcOrd="0" destOrd="0" presId="urn:microsoft.com/office/officeart/2005/8/layout/process3"/>
    <dgm:cxn modelId="{F30F3273-2106-4B55-A940-039D9EF35B30}" srcId="{9D4318F3-2F47-402D-B31D-2307CACAA1EB}" destId="{37AD3BCA-E4E1-479B-88EF-F40ED85E509F}" srcOrd="0" destOrd="0" parTransId="{0FFDED66-4352-4C05-8EB1-F860B4ACCF17}" sibTransId="{5A41ADD3-CE2B-4996-B958-D1CA1BCA9527}"/>
    <dgm:cxn modelId="{D8BC808D-5914-4AC7-8F0A-22E7AD7A5DC7}" type="presOf" srcId="{CEF39FBB-D563-40F1-B680-0439A26E1373}" destId="{A3B2B64B-831F-4481-8DC0-1226A5F70422}" srcOrd="0" destOrd="0" presId="urn:microsoft.com/office/officeart/2005/8/layout/process3"/>
    <dgm:cxn modelId="{FBB48BE9-82A7-43FA-AAC0-F33EDF5A98E1}" type="presOf" srcId="{9D4318F3-2F47-402D-B31D-2307CACAA1EB}" destId="{9AD21DC0-8628-4634-ADF1-B8A3E1889FBB}" srcOrd="1" destOrd="0" presId="urn:microsoft.com/office/officeart/2005/8/layout/process3"/>
    <dgm:cxn modelId="{B798B320-3982-40E7-8300-B403B45EAF7F}" srcId="{3665FD55-EB37-4A15-A15A-BF52EEE19583}" destId="{822124FD-0660-435E-9931-2A74F4EA741E}" srcOrd="1" destOrd="0" parTransId="{E8E6540A-C819-45AA-9FC9-60D1F74B31C1}" sibTransId="{BD15B5D0-4FD6-478A-81D5-920AC1A4D670}"/>
    <dgm:cxn modelId="{2D92EE4E-A2EE-408B-9AE8-014E8C86C09C}" type="presOf" srcId="{3665FD55-EB37-4A15-A15A-BF52EEE19583}" destId="{FF86F995-28ED-43FD-9540-D5BE5A747E66}" srcOrd="0" destOrd="0" presId="urn:microsoft.com/office/officeart/2005/8/layout/process3"/>
    <dgm:cxn modelId="{1199DAC0-D2FD-4E38-8805-EA39A513B8CD}" type="presOf" srcId="{822124FD-0660-435E-9931-2A74F4EA741E}" destId="{4FF9F69E-3C7A-4DCF-9B90-D15D3EE83279}" srcOrd="1" destOrd="0" presId="urn:microsoft.com/office/officeart/2005/8/layout/process3"/>
    <dgm:cxn modelId="{CCACD3FB-2E74-43E9-ADAF-0B691EAC1274}" type="presOf" srcId="{9606DAA1-632F-4740-897D-61FC7CDA9CAE}" destId="{B8BA1D4E-2138-4BD1-9E4F-DBB17B1EC436}" srcOrd="0" destOrd="0" presId="urn:microsoft.com/office/officeart/2005/8/layout/process3"/>
    <dgm:cxn modelId="{5185D6BA-FD85-4A88-A6B6-CE0209C3338A}" type="presOf" srcId="{383996AA-7B0D-45FF-A6CF-09D72936BBE5}" destId="{F6010B91-9573-44AD-AFFE-7720C1E750B4}" srcOrd="0" destOrd="0" presId="urn:microsoft.com/office/officeart/2005/8/layout/process3"/>
    <dgm:cxn modelId="{0389AE52-C9D8-47F9-A422-D156CE20885F}" type="presOf" srcId="{BD15B5D0-4FD6-478A-81D5-920AC1A4D670}" destId="{C2978B6A-4422-45FE-A350-656FEE77A57B}" srcOrd="0" destOrd="0" presId="urn:microsoft.com/office/officeart/2005/8/layout/process3"/>
    <dgm:cxn modelId="{C6B474AC-354C-456D-B754-2466CEADA861}" type="presOf" srcId="{9606DAA1-632F-4740-897D-61FC7CDA9CAE}" destId="{32C6621F-FAD0-4FE0-AD2E-ADCED3680992}" srcOrd="1" destOrd="0" presId="urn:microsoft.com/office/officeart/2005/8/layout/process3"/>
    <dgm:cxn modelId="{A32C4367-3CCE-4C6D-ABA6-6D35F344EE84}" srcId="{3665FD55-EB37-4A15-A15A-BF52EEE19583}" destId="{9D4318F3-2F47-402D-B31D-2307CACAA1EB}" srcOrd="0" destOrd="0" parTransId="{7E4DF5FA-F8B1-4512-A168-6778C299FBB9}" sibTransId="{4367D390-6BAA-4E95-83DC-7F31CD3027FA}"/>
    <dgm:cxn modelId="{65DA939F-22D3-44B2-84C9-121E8921A3F3}" type="presOf" srcId="{4367D390-6BAA-4E95-83DC-7F31CD3027FA}" destId="{36834244-5634-44E5-B0E0-DAA34FB0C06F}" srcOrd="0" destOrd="0" presId="urn:microsoft.com/office/officeart/2005/8/layout/process3"/>
    <dgm:cxn modelId="{FA3D4D73-80C2-43C1-AA9F-69DB03E1A4AB}" type="presOf" srcId="{4367D390-6BAA-4E95-83DC-7F31CD3027FA}" destId="{73431033-EA55-4E93-A851-C3F2B38DB4A1}" srcOrd="1" destOrd="0" presId="urn:microsoft.com/office/officeart/2005/8/layout/process3"/>
    <dgm:cxn modelId="{01248841-7200-4F15-83DE-88119250B51D}" srcId="{3665FD55-EB37-4A15-A15A-BF52EEE19583}" destId="{9606DAA1-632F-4740-897D-61FC7CDA9CAE}" srcOrd="2" destOrd="0" parTransId="{08AE32C4-1EC1-4078-8591-D68683DDF849}" sibTransId="{410E20BD-194C-42E6-BA26-24574F794A2A}"/>
    <dgm:cxn modelId="{173E4806-F3FF-4563-A61E-AB4DCEECE5C0}" type="presParOf" srcId="{FF86F995-28ED-43FD-9540-D5BE5A747E66}" destId="{3A5C58F1-E7D5-4B71-A5E8-6A14DD8BBAD5}" srcOrd="0" destOrd="0" presId="urn:microsoft.com/office/officeart/2005/8/layout/process3"/>
    <dgm:cxn modelId="{35EEAB80-64FB-4E97-86CC-5A3D2091B9A4}" type="presParOf" srcId="{3A5C58F1-E7D5-4B71-A5E8-6A14DD8BBAD5}" destId="{862FED13-22D0-4E53-9402-310589C2A3C5}" srcOrd="0" destOrd="0" presId="urn:microsoft.com/office/officeart/2005/8/layout/process3"/>
    <dgm:cxn modelId="{25899803-A82D-43F1-9773-D9DAE482172D}" type="presParOf" srcId="{3A5C58F1-E7D5-4B71-A5E8-6A14DD8BBAD5}" destId="{9AD21DC0-8628-4634-ADF1-B8A3E1889FBB}" srcOrd="1" destOrd="0" presId="urn:microsoft.com/office/officeart/2005/8/layout/process3"/>
    <dgm:cxn modelId="{7F48C507-17FB-4D54-96FA-D4212040FC4B}" type="presParOf" srcId="{3A5C58F1-E7D5-4B71-A5E8-6A14DD8BBAD5}" destId="{770D34FD-7193-496E-A327-34347113C82D}" srcOrd="2" destOrd="0" presId="urn:microsoft.com/office/officeart/2005/8/layout/process3"/>
    <dgm:cxn modelId="{EACCAD4D-19A5-4596-9C00-808D4BDCE200}" type="presParOf" srcId="{FF86F995-28ED-43FD-9540-D5BE5A747E66}" destId="{36834244-5634-44E5-B0E0-DAA34FB0C06F}" srcOrd="1" destOrd="0" presId="urn:microsoft.com/office/officeart/2005/8/layout/process3"/>
    <dgm:cxn modelId="{1BC6BB03-2081-4126-B623-29275AB0978F}" type="presParOf" srcId="{36834244-5634-44E5-B0E0-DAA34FB0C06F}" destId="{73431033-EA55-4E93-A851-C3F2B38DB4A1}" srcOrd="0" destOrd="0" presId="urn:microsoft.com/office/officeart/2005/8/layout/process3"/>
    <dgm:cxn modelId="{54134746-68B3-4119-AAE9-3091045351E4}" type="presParOf" srcId="{FF86F995-28ED-43FD-9540-D5BE5A747E66}" destId="{1A809177-9FC9-4F7E-8A1F-B1E43D7DC9F3}" srcOrd="2" destOrd="0" presId="urn:microsoft.com/office/officeart/2005/8/layout/process3"/>
    <dgm:cxn modelId="{F3184729-C802-47BA-A422-5C94172A1EA9}" type="presParOf" srcId="{1A809177-9FC9-4F7E-8A1F-B1E43D7DC9F3}" destId="{B223C7EC-FDED-43F9-803A-210EAB20C0DE}" srcOrd="0" destOrd="0" presId="urn:microsoft.com/office/officeart/2005/8/layout/process3"/>
    <dgm:cxn modelId="{C9741831-DF7E-4D80-892F-7FD134750565}" type="presParOf" srcId="{1A809177-9FC9-4F7E-8A1F-B1E43D7DC9F3}" destId="{4FF9F69E-3C7A-4DCF-9B90-D15D3EE83279}" srcOrd="1" destOrd="0" presId="urn:microsoft.com/office/officeart/2005/8/layout/process3"/>
    <dgm:cxn modelId="{3213422B-C0FA-4ED0-87B6-A88DA6E294BD}" type="presParOf" srcId="{1A809177-9FC9-4F7E-8A1F-B1E43D7DC9F3}" destId="{A3B2B64B-831F-4481-8DC0-1226A5F70422}" srcOrd="2" destOrd="0" presId="urn:microsoft.com/office/officeart/2005/8/layout/process3"/>
    <dgm:cxn modelId="{AF5476D9-7F10-4878-AB4C-513637D7D216}" type="presParOf" srcId="{FF86F995-28ED-43FD-9540-D5BE5A747E66}" destId="{C2978B6A-4422-45FE-A350-656FEE77A57B}" srcOrd="3" destOrd="0" presId="urn:microsoft.com/office/officeart/2005/8/layout/process3"/>
    <dgm:cxn modelId="{727E4E66-25FF-468A-A3D0-95EDB43784D9}" type="presParOf" srcId="{C2978B6A-4422-45FE-A350-656FEE77A57B}" destId="{CCEDD3AA-B17A-4420-AEB4-686553EDD91F}" srcOrd="0" destOrd="0" presId="urn:microsoft.com/office/officeart/2005/8/layout/process3"/>
    <dgm:cxn modelId="{4B47FBA0-88DC-4A7E-989C-E9DA1D574015}" type="presParOf" srcId="{FF86F995-28ED-43FD-9540-D5BE5A747E66}" destId="{352783C4-07AD-4C36-8E88-78797E2AC53D}" srcOrd="4" destOrd="0" presId="urn:microsoft.com/office/officeart/2005/8/layout/process3"/>
    <dgm:cxn modelId="{C16DC0F4-7F48-4D1C-9C29-0C4FA1FDBD8C}" type="presParOf" srcId="{352783C4-07AD-4C36-8E88-78797E2AC53D}" destId="{B8BA1D4E-2138-4BD1-9E4F-DBB17B1EC436}" srcOrd="0" destOrd="0" presId="urn:microsoft.com/office/officeart/2005/8/layout/process3"/>
    <dgm:cxn modelId="{E11035DF-0D49-42A1-ABF1-9760F64A6BBF}" type="presParOf" srcId="{352783C4-07AD-4C36-8E88-78797E2AC53D}" destId="{32C6621F-FAD0-4FE0-AD2E-ADCED3680992}" srcOrd="1" destOrd="0" presId="urn:microsoft.com/office/officeart/2005/8/layout/process3"/>
    <dgm:cxn modelId="{E8A05A41-C9DE-4CE6-AF05-5971CBC1EA28}" type="presParOf" srcId="{352783C4-07AD-4C36-8E88-78797E2AC53D}" destId="{F6010B91-9573-44AD-AFFE-7720C1E750B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8EBAE3A-DFCF-4EDD-9D0B-7A5AB2D365B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FAAC51-E620-4231-9ABD-F5CD88A2F426}">
      <dgm:prSet phldrT="[Текст]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Патриотическое воспитание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E4D707D-F147-4DD7-A76F-48F9708356AB}" type="parTrans" cxnId="{C1A923B4-B25B-4139-9D18-559042F1F781}">
      <dgm:prSet/>
      <dgm:spPr/>
      <dgm:t>
        <a:bodyPr/>
        <a:lstStyle/>
        <a:p>
          <a:endParaRPr lang="ru-RU"/>
        </a:p>
      </dgm:t>
    </dgm:pt>
    <dgm:pt modelId="{FB9D9EFE-FD41-4751-AC2A-EEB0DF4C3AA1}" type="sibTrans" cxnId="{C1A923B4-B25B-4139-9D18-559042F1F781}">
      <dgm:prSet/>
      <dgm:spPr/>
      <dgm:t>
        <a:bodyPr/>
        <a:lstStyle/>
        <a:p>
          <a:endParaRPr lang="ru-RU"/>
        </a:p>
      </dgm:t>
    </dgm:pt>
    <dgm:pt modelId="{5B48AE59-884A-40A8-A7C9-9AF48D71600F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гражданское воспитание 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8B35B37-A0E7-403E-B1D5-26FFCCF666E5}" type="parTrans" cxnId="{C7D3BEF5-5CE2-45E3-BACC-2F408D7F9D85}">
      <dgm:prSet/>
      <dgm:spPr/>
      <dgm:t>
        <a:bodyPr/>
        <a:lstStyle/>
        <a:p>
          <a:endParaRPr lang="ru-RU"/>
        </a:p>
      </dgm:t>
    </dgm:pt>
    <dgm:pt modelId="{D53E2CA6-BDCB-4CCB-B873-517C21C16A3A}" type="sibTrans" cxnId="{C7D3BEF5-5CE2-45E3-BACC-2F408D7F9D85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DEC72615-999F-4FAE-8D7B-F7495F003C20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профессиональное самоопределение </a:t>
          </a:r>
          <a:endParaRPr lang="ru-RU" sz="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D1A4F0D-3989-4BD5-B42A-20A1DD987DA9}" type="parTrans" cxnId="{9CADA0D9-BCE1-45D8-B956-E0A4B9900B28}">
      <dgm:prSet/>
      <dgm:spPr/>
      <dgm:t>
        <a:bodyPr/>
        <a:lstStyle/>
        <a:p>
          <a:endParaRPr lang="ru-RU"/>
        </a:p>
      </dgm:t>
    </dgm:pt>
    <dgm:pt modelId="{203590AB-94B7-4C4E-8AA6-FAD033AD0920}" type="sibTrans" cxnId="{9CADA0D9-BCE1-45D8-B956-E0A4B9900B28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E1CE2D54-D9CC-47A0-931C-0CA18E33C0DE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духовные и культурные ценности 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A6FA897-FC08-4CC6-9EF5-9F9731094370}" type="parTrans" cxnId="{B43F6792-928A-4E53-8E2C-EDF63DA36B05}">
      <dgm:prSet/>
      <dgm:spPr/>
      <dgm:t>
        <a:bodyPr/>
        <a:lstStyle/>
        <a:p>
          <a:endParaRPr lang="ru-RU"/>
        </a:p>
      </dgm:t>
    </dgm:pt>
    <dgm:pt modelId="{EFD18F85-CBA5-4AF0-8077-9863ABEDC57E}" type="sibTrans" cxnId="{B43F6792-928A-4E53-8E2C-EDF63DA36B05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C75F999-0C5E-4D8F-A3E6-2618FCFFB71E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поддержка талантов 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61FC122-7161-4B75-88FF-C0C49FA9D009}" type="parTrans" cxnId="{EE28D2D5-9585-4A3B-8C90-9F1DEEC0C4C7}">
      <dgm:prSet/>
      <dgm:spPr/>
      <dgm:t>
        <a:bodyPr/>
        <a:lstStyle/>
        <a:p>
          <a:endParaRPr lang="ru-RU"/>
        </a:p>
      </dgm:t>
    </dgm:pt>
    <dgm:pt modelId="{07986783-C5EC-4560-88FC-F341BF0525DC}" type="sibTrans" cxnId="{EE28D2D5-9585-4A3B-8C90-9F1DEEC0C4C7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7FF494C1-7B9C-4FA8-B8DC-81D72049B249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российская идентичность</a:t>
          </a:r>
          <a:endParaRPr lang="ru-RU" sz="1000" dirty="0">
            <a:solidFill>
              <a:schemeClr val="tx1"/>
            </a:solidFill>
          </a:endParaRPr>
        </a:p>
      </dgm:t>
    </dgm:pt>
    <dgm:pt modelId="{5B16DC2F-03AA-48E5-955F-0F536651660A}" type="parTrans" cxnId="{895F85E4-1133-4F3A-BF0D-81C280DDFB48}">
      <dgm:prSet/>
      <dgm:spPr/>
      <dgm:t>
        <a:bodyPr/>
        <a:lstStyle/>
        <a:p>
          <a:endParaRPr lang="ru-RU"/>
        </a:p>
      </dgm:t>
    </dgm:pt>
    <dgm:pt modelId="{FAB2E02A-2010-4442-9F05-58C12FC61E42}" type="sibTrans" cxnId="{895F85E4-1133-4F3A-BF0D-81C280DDFB48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FB241C5B-09F6-49BA-B421-9897F96183E8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культурное наследие 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F516F34-A8B3-4847-8776-FC92CB3388BD}" type="parTrans" cxnId="{02827F7F-D149-49BB-9EFD-ACBF4668FC38}">
      <dgm:prSet/>
      <dgm:spPr/>
      <dgm:t>
        <a:bodyPr/>
        <a:lstStyle/>
        <a:p>
          <a:endParaRPr lang="ru-RU"/>
        </a:p>
      </dgm:t>
    </dgm:pt>
    <dgm:pt modelId="{90C10AA3-972D-4F24-9025-9F70CE060DB3}" type="sibTrans" cxnId="{02827F7F-D149-49BB-9EFD-ACBF4668FC38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46F9B5E-9114-4818-B63B-AE903F67D8EB}" type="pres">
      <dgm:prSet presAssocID="{28EBAE3A-DFCF-4EDD-9D0B-7A5AB2D365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55054F-96AE-43AB-A5F2-43D49B515906}" type="pres">
      <dgm:prSet presAssocID="{5DFAAC51-E620-4231-9ABD-F5CD88A2F426}" presName="centerShape" presStyleLbl="node0" presStyleIdx="0" presStyleCnt="1" custScaleX="116849"/>
      <dgm:spPr/>
      <dgm:t>
        <a:bodyPr/>
        <a:lstStyle/>
        <a:p>
          <a:endParaRPr lang="ru-RU"/>
        </a:p>
      </dgm:t>
    </dgm:pt>
    <dgm:pt modelId="{8BB22C02-839C-48B8-AB85-15371C9192FD}" type="pres">
      <dgm:prSet presAssocID="{5B48AE59-884A-40A8-A7C9-9AF48D71600F}" presName="node" presStyleLbl="node1" presStyleIdx="0" presStyleCnt="6" custScaleX="122334" custScaleY="120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94CA0-AA4F-4C9D-B29C-47905BBABFB1}" type="pres">
      <dgm:prSet presAssocID="{5B48AE59-884A-40A8-A7C9-9AF48D71600F}" presName="dummy" presStyleCnt="0"/>
      <dgm:spPr/>
    </dgm:pt>
    <dgm:pt modelId="{D2BE681E-5819-4EE4-9ED7-CBE94D49948E}" type="pres">
      <dgm:prSet presAssocID="{D53E2CA6-BDCB-4CCB-B873-517C21C16A3A}" presName="sibTrans" presStyleLbl="sibTrans2D1" presStyleIdx="0" presStyleCnt="6"/>
      <dgm:spPr/>
      <dgm:t>
        <a:bodyPr/>
        <a:lstStyle/>
        <a:p>
          <a:endParaRPr lang="ru-RU"/>
        </a:p>
      </dgm:t>
    </dgm:pt>
    <dgm:pt modelId="{7CB7B4DD-C224-4CA7-830A-031F7579C526}" type="pres">
      <dgm:prSet presAssocID="{7FF494C1-7B9C-4FA8-B8DC-81D72049B249}" presName="node" presStyleLbl="node1" presStyleIdx="1" presStyleCnt="6" custScaleX="130912" custScaleY="123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59392-8132-4971-A603-42C49128400F}" type="pres">
      <dgm:prSet presAssocID="{7FF494C1-7B9C-4FA8-B8DC-81D72049B249}" presName="dummy" presStyleCnt="0"/>
      <dgm:spPr/>
    </dgm:pt>
    <dgm:pt modelId="{C915DD8F-C72F-4817-812D-31B4304FA6EA}" type="pres">
      <dgm:prSet presAssocID="{FAB2E02A-2010-4442-9F05-58C12FC61E42}" presName="sibTrans" presStyleLbl="sibTrans2D1" presStyleIdx="1" presStyleCnt="6"/>
      <dgm:spPr/>
      <dgm:t>
        <a:bodyPr/>
        <a:lstStyle/>
        <a:p>
          <a:endParaRPr lang="ru-RU"/>
        </a:p>
      </dgm:t>
    </dgm:pt>
    <dgm:pt modelId="{6F471D42-5F94-456F-BAE0-E757E930DD0F}" type="pres">
      <dgm:prSet presAssocID="{FB241C5B-09F6-49BA-B421-9897F96183E8}" presName="node" presStyleLbl="node1" presStyleIdx="2" presStyleCnt="6" custScaleX="125812" custScaleY="110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DF281-FA99-4404-BBC5-5F2341736BEF}" type="pres">
      <dgm:prSet presAssocID="{FB241C5B-09F6-49BA-B421-9897F96183E8}" presName="dummy" presStyleCnt="0"/>
      <dgm:spPr/>
    </dgm:pt>
    <dgm:pt modelId="{39D91689-6702-4856-9521-27D9F755F839}" type="pres">
      <dgm:prSet presAssocID="{90C10AA3-972D-4F24-9025-9F70CE060DB3}" presName="sibTrans" presStyleLbl="sibTrans2D1" presStyleIdx="2" presStyleCnt="6"/>
      <dgm:spPr/>
      <dgm:t>
        <a:bodyPr/>
        <a:lstStyle/>
        <a:p>
          <a:endParaRPr lang="ru-RU"/>
        </a:p>
      </dgm:t>
    </dgm:pt>
    <dgm:pt modelId="{12E8725F-C4B9-4E07-B228-EE7F1A9A43FE}" type="pres">
      <dgm:prSet presAssocID="{DEC72615-999F-4FAE-8D7B-F7495F003C20}" presName="node" presStyleLbl="node1" presStyleIdx="3" presStyleCnt="6" custScaleX="123840" custScaleY="119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B5AA2-7FB5-417D-9CA2-60A33A263531}" type="pres">
      <dgm:prSet presAssocID="{DEC72615-999F-4FAE-8D7B-F7495F003C20}" presName="dummy" presStyleCnt="0"/>
      <dgm:spPr/>
    </dgm:pt>
    <dgm:pt modelId="{4E0E3F58-8FCF-4775-92D6-8462A5EB7079}" type="pres">
      <dgm:prSet presAssocID="{203590AB-94B7-4C4E-8AA6-FAD033AD0920}" presName="sibTrans" presStyleLbl="sibTrans2D1" presStyleIdx="3" presStyleCnt="6"/>
      <dgm:spPr/>
      <dgm:t>
        <a:bodyPr/>
        <a:lstStyle/>
        <a:p>
          <a:endParaRPr lang="ru-RU"/>
        </a:p>
      </dgm:t>
    </dgm:pt>
    <dgm:pt modelId="{A277281C-68C4-432C-B3BE-87A11D370DF5}" type="pres">
      <dgm:prSet presAssocID="{E1CE2D54-D9CC-47A0-931C-0CA18E33C0DE}" presName="node" presStyleLbl="node1" presStyleIdx="4" presStyleCnt="6" custScaleX="134441" custScaleY="118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35181-9761-4F54-8553-54D7CD74CDE4}" type="pres">
      <dgm:prSet presAssocID="{E1CE2D54-D9CC-47A0-931C-0CA18E33C0DE}" presName="dummy" presStyleCnt="0"/>
      <dgm:spPr/>
    </dgm:pt>
    <dgm:pt modelId="{BDB4349C-AB0E-4743-9EEA-812C5D6294BD}" type="pres">
      <dgm:prSet presAssocID="{EFD18F85-CBA5-4AF0-8077-9863ABEDC57E}" presName="sibTrans" presStyleLbl="sibTrans2D1" presStyleIdx="4" presStyleCnt="6"/>
      <dgm:spPr/>
      <dgm:t>
        <a:bodyPr/>
        <a:lstStyle/>
        <a:p>
          <a:endParaRPr lang="ru-RU"/>
        </a:p>
      </dgm:t>
    </dgm:pt>
    <dgm:pt modelId="{5FB2C3D4-04CD-4D10-94D2-AB660D0B65EC}" type="pres">
      <dgm:prSet presAssocID="{BC75F999-0C5E-4D8F-A3E6-2618FCFFB71E}" presName="node" presStyleLbl="node1" presStyleIdx="5" presStyleCnt="6" custScaleX="129542" custScaleY="119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C6195-91B7-4DAD-819E-DA3CE182F045}" type="pres">
      <dgm:prSet presAssocID="{BC75F999-0C5E-4D8F-A3E6-2618FCFFB71E}" presName="dummy" presStyleCnt="0"/>
      <dgm:spPr/>
    </dgm:pt>
    <dgm:pt modelId="{66F3BD83-6574-4722-8914-E31C75EAFBF2}" type="pres">
      <dgm:prSet presAssocID="{07986783-C5EC-4560-88FC-F341BF0525DC}" presName="sibTrans" presStyleLbl="sibTrans2D1" presStyleIdx="5" presStyleCnt="6" custScaleX="98575" custLinFactNeighborX="-831" custLinFactNeighborY="642"/>
      <dgm:spPr/>
      <dgm:t>
        <a:bodyPr/>
        <a:lstStyle/>
        <a:p>
          <a:endParaRPr lang="ru-RU"/>
        </a:p>
      </dgm:t>
    </dgm:pt>
  </dgm:ptLst>
  <dgm:cxnLst>
    <dgm:cxn modelId="{5F153123-14D0-488F-B9D6-C2BAED338941}" type="presOf" srcId="{FAB2E02A-2010-4442-9F05-58C12FC61E42}" destId="{C915DD8F-C72F-4817-812D-31B4304FA6EA}" srcOrd="0" destOrd="0" presId="urn:microsoft.com/office/officeart/2005/8/layout/radial6"/>
    <dgm:cxn modelId="{AC8BAF86-713A-482B-9264-52C408053C04}" type="presOf" srcId="{28EBAE3A-DFCF-4EDD-9D0B-7A5AB2D365B7}" destId="{046F9B5E-9114-4818-B63B-AE903F67D8EB}" srcOrd="0" destOrd="0" presId="urn:microsoft.com/office/officeart/2005/8/layout/radial6"/>
    <dgm:cxn modelId="{9CADA0D9-BCE1-45D8-B956-E0A4B9900B28}" srcId="{5DFAAC51-E620-4231-9ABD-F5CD88A2F426}" destId="{DEC72615-999F-4FAE-8D7B-F7495F003C20}" srcOrd="3" destOrd="0" parTransId="{ED1A4F0D-3989-4BD5-B42A-20A1DD987DA9}" sibTransId="{203590AB-94B7-4C4E-8AA6-FAD033AD0920}"/>
    <dgm:cxn modelId="{40271FB8-CF78-4B50-B963-36A9A45BB165}" type="presOf" srcId="{7FF494C1-7B9C-4FA8-B8DC-81D72049B249}" destId="{7CB7B4DD-C224-4CA7-830A-031F7579C526}" srcOrd="0" destOrd="0" presId="urn:microsoft.com/office/officeart/2005/8/layout/radial6"/>
    <dgm:cxn modelId="{895F85E4-1133-4F3A-BF0D-81C280DDFB48}" srcId="{5DFAAC51-E620-4231-9ABD-F5CD88A2F426}" destId="{7FF494C1-7B9C-4FA8-B8DC-81D72049B249}" srcOrd="1" destOrd="0" parTransId="{5B16DC2F-03AA-48E5-955F-0F536651660A}" sibTransId="{FAB2E02A-2010-4442-9F05-58C12FC61E42}"/>
    <dgm:cxn modelId="{3E2AD8F1-7F7F-4F32-B0AF-F8D3190F8A04}" type="presOf" srcId="{5B48AE59-884A-40A8-A7C9-9AF48D71600F}" destId="{8BB22C02-839C-48B8-AB85-15371C9192FD}" srcOrd="0" destOrd="0" presId="urn:microsoft.com/office/officeart/2005/8/layout/radial6"/>
    <dgm:cxn modelId="{35A84312-B8EE-41A1-AA5F-50A974A8339B}" type="presOf" srcId="{FB241C5B-09F6-49BA-B421-9897F96183E8}" destId="{6F471D42-5F94-456F-BAE0-E757E930DD0F}" srcOrd="0" destOrd="0" presId="urn:microsoft.com/office/officeart/2005/8/layout/radial6"/>
    <dgm:cxn modelId="{C1A923B4-B25B-4139-9D18-559042F1F781}" srcId="{28EBAE3A-DFCF-4EDD-9D0B-7A5AB2D365B7}" destId="{5DFAAC51-E620-4231-9ABD-F5CD88A2F426}" srcOrd="0" destOrd="0" parTransId="{BE4D707D-F147-4DD7-A76F-48F9708356AB}" sibTransId="{FB9D9EFE-FD41-4751-AC2A-EEB0DF4C3AA1}"/>
    <dgm:cxn modelId="{04332634-CC1D-4935-BD9B-4E070F4C8C9B}" type="presOf" srcId="{D53E2CA6-BDCB-4CCB-B873-517C21C16A3A}" destId="{D2BE681E-5819-4EE4-9ED7-CBE94D49948E}" srcOrd="0" destOrd="0" presId="urn:microsoft.com/office/officeart/2005/8/layout/radial6"/>
    <dgm:cxn modelId="{833A8E35-77E6-4D24-BD8F-0187497453BF}" type="presOf" srcId="{DEC72615-999F-4FAE-8D7B-F7495F003C20}" destId="{12E8725F-C4B9-4E07-B228-EE7F1A9A43FE}" srcOrd="0" destOrd="0" presId="urn:microsoft.com/office/officeart/2005/8/layout/radial6"/>
    <dgm:cxn modelId="{DFA709A3-C7F0-43EA-9535-85FEAF3D615F}" type="presOf" srcId="{203590AB-94B7-4C4E-8AA6-FAD033AD0920}" destId="{4E0E3F58-8FCF-4775-92D6-8462A5EB7079}" srcOrd="0" destOrd="0" presId="urn:microsoft.com/office/officeart/2005/8/layout/radial6"/>
    <dgm:cxn modelId="{CE0696CB-C28C-468E-B9A7-7E4904185F33}" type="presOf" srcId="{EFD18F85-CBA5-4AF0-8077-9863ABEDC57E}" destId="{BDB4349C-AB0E-4743-9EEA-812C5D6294BD}" srcOrd="0" destOrd="0" presId="urn:microsoft.com/office/officeart/2005/8/layout/radial6"/>
    <dgm:cxn modelId="{B43F6792-928A-4E53-8E2C-EDF63DA36B05}" srcId="{5DFAAC51-E620-4231-9ABD-F5CD88A2F426}" destId="{E1CE2D54-D9CC-47A0-931C-0CA18E33C0DE}" srcOrd="4" destOrd="0" parTransId="{AA6FA897-FC08-4CC6-9EF5-9F9731094370}" sibTransId="{EFD18F85-CBA5-4AF0-8077-9863ABEDC57E}"/>
    <dgm:cxn modelId="{54A3D0BA-D5C8-4EB7-AFA6-E7FD80C95703}" type="presOf" srcId="{90C10AA3-972D-4F24-9025-9F70CE060DB3}" destId="{39D91689-6702-4856-9521-27D9F755F839}" srcOrd="0" destOrd="0" presId="urn:microsoft.com/office/officeart/2005/8/layout/radial6"/>
    <dgm:cxn modelId="{C7D3BEF5-5CE2-45E3-BACC-2F408D7F9D85}" srcId="{5DFAAC51-E620-4231-9ABD-F5CD88A2F426}" destId="{5B48AE59-884A-40A8-A7C9-9AF48D71600F}" srcOrd="0" destOrd="0" parTransId="{48B35B37-A0E7-403E-B1D5-26FFCCF666E5}" sibTransId="{D53E2CA6-BDCB-4CCB-B873-517C21C16A3A}"/>
    <dgm:cxn modelId="{06D2A080-2EAC-4EEF-A62E-1CD05D1BBD9E}" type="presOf" srcId="{BC75F999-0C5E-4D8F-A3E6-2618FCFFB71E}" destId="{5FB2C3D4-04CD-4D10-94D2-AB660D0B65EC}" srcOrd="0" destOrd="0" presId="urn:microsoft.com/office/officeart/2005/8/layout/radial6"/>
    <dgm:cxn modelId="{EAF3A77C-B40A-4D11-B2AA-121D9040ACC4}" type="presOf" srcId="{07986783-C5EC-4560-88FC-F341BF0525DC}" destId="{66F3BD83-6574-4722-8914-E31C75EAFBF2}" srcOrd="0" destOrd="0" presId="urn:microsoft.com/office/officeart/2005/8/layout/radial6"/>
    <dgm:cxn modelId="{244BC6E5-9B9C-4EAC-B9F9-8CFA347E9C71}" type="presOf" srcId="{E1CE2D54-D9CC-47A0-931C-0CA18E33C0DE}" destId="{A277281C-68C4-432C-B3BE-87A11D370DF5}" srcOrd="0" destOrd="0" presId="urn:microsoft.com/office/officeart/2005/8/layout/radial6"/>
    <dgm:cxn modelId="{EE28D2D5-9585-4A3B-8C90-9F1DEEC0C4C7}" srcId="{5DFAAC51-E620-4231-9ABD-F5CD88A2F426}" destId="{BC75F999-0C5E-4D8F-A3E6-2618FCFFB71E}" srcOrd="5" destOrd="0" parTransId="{561FC122-7161-4B75-88FF-C0C49FA9D009}" sibTransId="{07986783-C5EC-4560-88FC-F341BF0525DC}"/>
    <dgm:cxn modelId="{02827F7F-D149-49BB-9EFD-ACBF4668FC38}" srcId="{5DFAAC51-E620-4231-9ABD-F5CD88A2F426}" destId="{FB241C5B-09F6-49BA-B421-9897F96183E8}" srcOrd="2" destOrd="0" parTransId="{DF516F34-A8B3-4847-8776-FC92CB3388BD}" sibTransId="{90C10AA3-972D-4F24-9025-9F70CE060DB3}"/>
    <dgm:cxn modelId="{73DF1154-C0EB-4C22-891C-940163177890}" type="presOf" srcId="{5DFAAC51-E620-4231-9ABD-F5CD88A2F426}" destId="{6555054F-96AE-43AB-A5F2-43D49B515906}" srcOrd="0" destOrd="0" presId="urn:microsoft.com/office/officeart/2005/8/layout/radial6"/>
    <dgm:cxn modelId="{1E53CF2E-768C-4629-8439-CD34AA5784DA}" type="presParOf" srcId="{046F9B5E-9114-4818-B63B-AE903F67D8EB}" destId="{6555054F-96AE-43AB-A5F2-43D49B515906}" srcOrd="0" destOrd="0" presId="urn:microsoft.com/office/officeart/2005/8/layout/radial6"/>
    <dgm:cxn modelId="{E8A991E4-123B-457E-9D7C-B7B4F65F1A79}" type="presParOf" srcId="{046F9B5E-9114-4818-B63B-AE903F67D8EB}" destId="{8BB22C02-839C-48B8-AB85-15371C9192FD}" srcOrd="1" destOrd="0" presId="urn:microsoft.com/office/officeart/2005/8/layout/radial6"/>
    <dgm:cxn modelId="{D5CC40D6-1F5A-4902-A628-891AD07B82F8}" type="presParOf" srcId="{046F9B5E-9114-4818-B63B-AE903F67D8EB}" destId="{5D794CA0-AA4F-4C9D-B29C-47905BBABFB1}" srcOrd="2" destOrd="0" presId="urn:microsoft.com/office/officeart/2005/8/layout/radial6"/>
    <dgm:cxn modelId="{7173289E-53E3-41DF-9F67-F4FDBE94CD7E}" type="presParOf" srcId="{046F9B5E-9114-4818-B63B-AE903F67D8EB}" destId="{D2BE681E-5819-4EE4-9ED7-CBE94D49948E}" srcOrd="3" destOrd="0" presId="urn:microsoft.com/office/officeart/2005/8/layout/radial6"/>
    <dgm:cxn modelId="{6BAEB2DB-5681-4F2E-803F-132A6E3E045F}" type="presParOf" srcId="{046F9B5E-9114-4818-B63B-AE903F67D8EB}" destId="{7CB7B4DD-C224-4CA7-830A-031F7579C526}" srcOrd="4" destOrd="0" presId="urn:microsoft.com/office/officeart/2005/8/layout/radial6"/>
    <dgm:cxn modelId="{EF62E1B1-BD1B-49B3-9CA7-46059171AEA1}" type="presParOf" srcId="{046F9B5E-9114-4818-B63B-AE903F67D8EB}" destId="{57959392-8132-4971-A603-42C49128400F}" srcOrd="5" destOrd="0" presId="urn:microsoft.com/office/officeart/2005/8/layout/radial6"/>
    <dgm:cxn modelId="{D3B7DD15-3BD1-45B8-8240-A25F33B90140}" type="presParOf" srcId="{046F9B5E-9114-4818-B63B-AE903F67D8EB}" destId="{C915DD8F-C72F-4817-812D-31B4304FA6EA}" srcOrd="6" destOrd="0" presId="urn:microsoft.com/office/officeart/2005/8/layout/radial6"/>
    <dgm:cxn modelId="{1435F49B-3289-4FC7-BF8B-55E1C298E8B5}" type="presParOf" srcId="{046F9B5E-9114-4818-B63B-AE903F67D8EB}" destId="{6F471D42-5F94-456F-BAE0-E757E930DD0F}" srcOrd="7" destOrd="0" presId="urn:microsoft.com/office/officeart/2005/8/layout/radial6"/>
    <dgm:cxn modelId="{3CAB30B4-C19F-4D75-8400-0920F616EF8F}" type="presParOf" srcId="{046F9B5E-9114-4818-B63B-AE903F67D8EB}" destId="{0B0DF281-FA99-4404-BBC5-5F2341736BEF}" srcOrd="8" destOrd="0" presId="urn:microsoft.com/office/officeart/2005/8/layout/radial6"/>
    <dgm:cxn modelId="{A1AD8F4D-D67B-4154-A918-CA4FF45F90A1}" type="presParOf" srcId="{046F9B5E-9114-4818-B63B-AE903F67D8EB}" destId="{39D91689-6702-4856-9521-27D9F755F839}" srcOrd="9" destOrd="0" presId="urn:microsoft.com/office/officeart/2005/8/layout/radial6"/>
    <dgm:cxn modelId="{4648867C-9C65-4DCD-9A3A-67AE4CE2314C}" type="presParOf" srcId="{046F9B5E-9114-4818-B63B-AE903F67D8EB}" destId="{12E8725F-C4B9-4E07-B228-EE7F1A9A43FE}" srcOrd="10" destOrd="0" presId="urn:microsoft.com/office/officeart/2005/8/layout/radial6"/>
    <dgm:cxn modelId="{CC6C1E8D-A3B8-4F1C-9060-35CE59C7A035}" type="presParOf" srcId="{046F9B5E-9114-4818-B63B-AE903F67D8EB}" destId="{191B5AA2-7FB5-417D-9CA2-60A33A263531}" srcOrd="11" destOrd="0" presId="urn:microsoft.com/office/officeart/2005/8/layout/radial6"/>
    <dgm:cxn modelId="{BD70BD5C-9963-491B-B565-554B7099478F}" type="presParOf" srcId="{046F9B5E-9114-4818-B63B-AE903F67D8EB}" destId="{4E0E3F58-8FCF-4775-92D6-8462A5EB7079}" srcOrd="12" destOrd="0" presId="urn:microsoft.com/office/officeart/2005/8/layout/radial6"/>
    <dgm:cxn modelId="{1C65611E-724A-4EA0-8928-A1FE60EF3624}" type="presParOf" srcId="{046F9B5E-9114-4818-B63B-AE903F67D8EB}" destId="{A277281C-68C4-432C-B3BE-87A11D370DF5}" srcOrd="13" destOrd="0" presId="urn:microsoft.com/office/officeart/2005/8/layout/radial6"/>
    <dgm:cxn modelId="{9599E5E3-E9AB-4FDD-A2C7-70FE10ED96DE}" type="presParOf" srcId="{046F9B5E-9114-4818-B63B-AE903F67D8EB}" destId="{FCA35181-9761-4F54-8553-54D7CD74CDE4}" srcOrd="14" destOrd="0" presId="urn:microsoft.com/office/officeart/2005/8/layout/radial6"/>
    <dgm:cxn modelId="{85363CD7-DB19-40BE-B2B3-AF2A4E90EA6E}" type="presParOf" srcId="{046F9B5E-9114-4818-B63B-AE903F67D8EB}" destId="{BDB4349C-AB0E-4743-9EEA-812C5D6294BD}" srcOrd="15" destOrd="0" presId="urn:microsoft.com/office/officeart/2005/8/layout/radial6"/>
    <dgm:cxn modelId="{1BF89A58-BF4D-4676-B776-2834A42A676A}" type="presParOf" srcId="{046F9B5E-9114-4818-B63B-AE903F67D8EB}" destId="{5FB2C3D4-04CD-4D10-94D2-AB660D0B65EC}" srcOrd="16" destOrd="0" presId="urn:microsoft.com/office/officeart/2005/8/layout/radial6"/>
    <dgm:cxn modelId="{06833E32-32F7-4B3D-9EFE-5F11DC9F368D}" type="presParOf" srcId="{046F9B5E-9114-4818-B63B-AE903F67D8EB}" destId="{420C6195-91B7-4DAD-819E-DA3CE182F045}" srcOrd="17" destOrd="0" presId="urn:microsoft.com/office/officeart/2005/8/layout/radial6"/>
    <dgm:cxn modelId="{62BD4770-C0EC-4F05-9F14-A5092764C7E9}" type="presParOf" srcId="{046F9B5E-9114-4818-B63B-AE903F67D8EB}" destId="{66F3BD83-6574-4722-8914-E31C75EAFBF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8D3B071-FF89-4C98-BD0D-150112C444F2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AB7359-853B-41E1-A101-123695972C60}">
      <dgm:prSet phldrT="[Текст]"/>
      <dgm:spPr>
        <a:solidFill>
          <a:srgbClr val="FFFFCC"/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СПАСИБО </a:t>
          </a:r>
        </a:p>
        <a:p>
          <a:r>
            <a:rPr lang="ru-RU" b="1" dirty="0" smtClean="0">
              <a:solidFill>
                <a:srgbClr val="FF0000"/>
              </a:solidFill>
            </a:rPr>
            <a:t>ЗА </a:t>
          </a:r>
        </a:p>
        <a:p>
          <a:r>
            <a:rPr lang="ru-RU" b="1" dirty="0" smtClean="0">
              <a:solidFill>
                <a:srgbClr val="FF0000"/>
              </a:solidFill>
            </a:rPr>
            <a:t>ВНИМАНИЕ!</a:t>
          </a:r>
          <a:endParaRPr lang="ru-RU" b="1" dirty="0">
            <a:solidFill>
              <a:srgbClr val="FF0000"/>
            </a:solidFill>
          </a:endParaRPr>
        </a:p>
      </dgm:t>
    </dgm:pt>
    <dgm:pt modelId="{726AA2E7-B82F-431B-9EAE-1F065521D150}" type="parTrans" cxnId="{2C6DF26A-4063-4354-A873-22F62932C3B0}">
      <dgm:prSet/>
      <dgm:spPr/>
      <dgm:t>
        <a:bodyPr/>
        <a:lstStyle/>
        <a:p>
          <a:endParaRPr lang="ru-RU"/>
        </a:p>
      </dgm:t>
    </dgm:pt>
    <dgm:pt modelId="{23E06847-4AFE-4F59-86C4-F78E582B9774}" type="sibTrans" cxnId="{2C6DF26A-4063-4354-A873-22F62932C3B0}">
      <dgm:prSet/>
      <dgm:spPr/>
      <dgm:t>
        <a:bodyPr/>
        <a:lstStyle/>
        <a:p>
          <a:endParaRPr lang="ru-RU"/>
        </a:p>
      </dgm:t>
    </dgm:pt>
    <dgm:pt modelId="{7FDE4AC6-1F5B-4B44-B1BC-1C287C05DC80}" type="pres">
      <dgm:prSet presAssocID="{28D3B071-FF89-4C98-BD0D-150112C444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8A8C4B-B3BF-4999-91E9-5EDA9F585BD3}" type="pres">
      <dgm:prSet presAssocID="{F7AB7359-853B-41E1-A101-123695972C6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4342FA-E536-4D69-A41E-0BA0EBB686F4}" type="presOf" srcId="{F7AB7359-853B-41E1-A101-123695972C60}" destId="{D88A8C4B-B3BF-4999-91E9-5EDA9F585BD3}" srcOrd="0" destOrd="0" presId="urn:microsoft.com/office/officeart/2005/8/layout/default"/>
    <dgm:cxn modelId="{982A187F-5B43-4E9E-8758-3DE7DE39B07B}" type="presOf" srcId="{28D3B071-FF89-4C98-BD0D-150112C444F2}" destId="{7FDE4AC6-1F5B-4B44-B1BC-1C287C05DC80}" srcOrd="0" destOrd="0" presId="urn:microsoft.com/office/officeart/2005/8/layout/default"/>
    <dgm:cxn modelId="{2C6DF26A-4063-4354-A873-22F62932C3B0}" srcId="{28D3B071-FF89-4C98-BD0D-150112C444F2}" destId="{F7AB7359-853B-41E1-A101-123695972C60}" srcOrd="0" destOrd="0" parTransId="{726AA2E7-B82F-431B-9EAE-1F065521D150}" sibTransId="{23E06847-4AFE-4F59-86C4-F78E582B9774}"/>
    <dgm:cxn modelId="{B10CFC86-741A-4C30-888F-144B7E765100}" type="presParOf" srcId="{7FDE4AC6-1F5B-4B44-B1BC-1C287C05DC80}" destId="{D88A8C4B-B3BF-4999-91E9-5EDA9F585BD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A3D1C2-D8D5-4DB1-975E-266CF96EE188}" type="doc">
      <dgm:prSet loTypeId="urn:microsoft.com/office/officeart/2005/8/layout/hChevron3" loCatId="process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DAA2339-F8B2-463A-8AD8-DBEA2C69D5EA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Разработка</a:t>
          </a:r>
        </a:p>
        <a:p>
          <a:r>
            <a:rPr lang="ru-RU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предметных</a:t>
          </a:r>
        </a:p>
        <a:p>
          <a:r>
            <a:rPr lang="ru-RU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концепций</a:t>
          </a:r>
        </a:p>
      </dgm:t>
    </dgm:pt>
    <dgm:pt modelId="{E0B07CE2-FF2A-4F59-87FB-D9D9429327B3}" type="parTrans" cxnId="{AA5BF3B9-D43B-4C24-BA06-F736484A09D1}">
      <dgm:prSet/>
      <dgm:spPr/>
      <dgm:t>
        <a:bodyPr/>
        <a:lstStyle/>
        <a:p>
          <a:endParaRPr lang="ru-RU"/>
        </a:p>
      </dgm:t>
    </dgm:pt>
    <dgm:pt modelId="{722C03EB-ACB6-4D0E-9446-2D52ED38159C}" type="sibTrans" cxnId="{AA5BF3B9-D43B-4C24-BA06-F736484A09D1}">
      <dgm:prSet/>
      <dgm:spPr/>
      <dgm:t>
        <a:bodyPr/>
        <a:lstStyle/>
        <a:p>
          <a:endParaRPr lang="ru-RU"/>
        </a:p>
      </dgm:t>
    </dgm:pt>
    <dgm:pt modelId="{4AEFA535-8844-43AD-A1B7-F60BBD24BC6F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Доработка </a:t>
          </a:r>
        </a:p>
        <a:p>
          <a:r>
            <a:rPr lang="ru-RU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примерных основных</a:t>
          </a:r>
        </a:p>
        <a:p>
          <a:r>
            <a:rPr lang="ru-RU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общеобразовательных</a:t>
          </a:r>
        </a:p>
        <a:p>
          <a:r>
            <a:rPr lang="ru-RU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программ</a:t>
          </a:r>
          <a:endParaRPr lang="ru-RU" sz="11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BC29E0E-E4AF-4782-94B2-2F6ACF977FB2}" type="parTrans" cxnId="{D1A0551F-E290-4852-B611-79458C958B8A}">
      <dgm:prSet/>
      <dgm:spPr/>
      <dgm:t>
        <a:bodyPr/>
        <a:lstStyle/>
        <a:p>
          <a:endParaRPr lang="ru-RU"/>
        </a:p>
      </dgm:t>
    </dgm:pt>
    <dgm:pt modelId="{E490957C-A41D-4470-AF92-C14C65EDA44C}" type="sibTrans" cxnId="{D1A0551F-E290-4852-B611-79458C958B8A}">
      <dgm:prSet/>
      <dgm:spPr/>
      <dgm:t>
        <a:bodyPr/>
        <a:lstStyle/>
        <a:p>
          <a:endParaRPr lang="ru-RU"/>
        </a:p>
      </dgm:t>
    </dgm:pt>
    <dgm:pt modelId="{050BA08D-39BC-48A5-9BCD-70AA9DE9A642}">
      <dgm:prSet custT="1"/>
      <dgm:spPr/>
      <dgm:t>
        <a:bodyPr/>
        <a:lstStyle/>
        <a:p>
          <a:pPr algn="l"/>
          <a:r>
            <a: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</a:t>
          </a:r>
        </a:p>
        <a:p>
          <a:pPr algn="l"/>
          <a:r>
            <a: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ФГОС</a:t>
          </a:r>
          <a:endParaRPr lang="ru-RU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927FD4-2D25-477B-89DB-B942BD8A4783}" type="parTrans" cxnId="{D9985FCA-42E5-4E41-A93A-2F65B6634C7C}">
      <dgm:prSet/>
      <dgm:spPr/>
      <dgm:t>
        <a:bodyPr/>
        <a:lstStyle/>
        <a:p>
          <a:endParaRPr lang="ru-RU"/>
        </a:p>
      </dgm:t>
    </dgm:pt>
    <dgm:pt modelId="{1EF8E990-0D99-4DB7-80A2-8C06E1067D09}" type="sibTrans" cxnId="{D9985FCA-42E5-4E41-A93A-2F65B6634C7C}">
      <dgm:prSet/>
      <dgm:spPr/>
      <dgm:t>
        <a:bodyPr/>
        <a:lstStyle/>
        <a:p>
          <a:endParaRPr lang="ru-RU"/>
        </a:p>
      </dgm:t>
    </dgm:pt>
    <dgm:pt modelId="{B7C84EDF-E7D1-47C2-9F7E-552A41DFF827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Совершенствование учебников</a:t>
          </a:r>
          <a:endParaRPr lang="ru-RU" sz="11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D121C23-EAF3-4A88-AC10-66E4D73C989F}" type="sibTrans" cxnId="{BDA5C21E-ED03-4FA7-9B91-E8DCEB51B133}">
      <dgm:prSet/>
      <dgm:spPr/>
      <dgm:t>
        <a:bodyPr/>
        <a:lstStyle/>
        <a:p>
          <a:endParaRPr lang="ru-RU"/>
        </a:p>
      </dgm:t>
    </dgm:pt>
    <dgm:pt modelId="{2B3BF4F6-BCA7-4992-BD1F-4E717E378CEC}" type="parTrans" cxnId="{BDA5C21E-ED03-4FA7-9B91-E8DCEB51B133}">
      <dgm:prSet/>
      <dgm:spPr/>
      <dgm:t>
        <a:bodyPr/>
        <a:lstStyle/>
        <a:p>
          <a:endParaRPr lang="ru-RU"/>
        </a:p>
      </dgm:t>
    </dgm:pt>
    <dgm:pt modelId="{BCC0D3DA-2EC7-4863-9021-A484C0AA434E}" type="pres">
      <dgm:prSet presAssocID="{64A3D1C2-D8D5-4DB1-975E-266CF96EE1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2698AB-7AE3-4FAD-9940-5EE9AE962A31}" type="pres">
      <dgm:prSet presAssocID="{050BA08D-39BC-48A5-9BCD-70AA9DE9A642}" presName="parTxOnly" presStyleLbl="node1" presStyleIdx="0" presStyleCnt="4" custScaleX="419025" custScaleY="387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18453-53EC-4FB9-BACC-B068C4392255}" type="pres">
      <dgm:prSet presAssocID="{1EF8E990-0D99-4DB7-80A2-8C06E1067D09}" presName="parSpace" presStyleCnt="0"/>
      <dgm:spPr/>
      <dgm:t>
        <a:bodyPr/>
        <a:lstStyle/>
        <a:p>
          <a:endParaRPr lang="ru-RU"/>
        </a:p>
      </dgm:t>
    </dgm:pt>
    <dgm:pt modelId="{B10AA2AF-FB91-41E8-818C-EC1D3B39A554}" type="pres">
      <dgm:prSet presAssocID="{DDAA2339-F8B2-463A-8AD8-DBEA2C69D5EA}" presName="parTxOnly" presStyleLbl="node1" presStyleIdx="1" presStyleCnt="4" custScaleX="370747" custScaleY="387135" custLinFactX="-15370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448A3-9F08-44D4-A5E9-20161C25B9D2}" type="pres">
      <dgm:prSet presAssocID="{722C03EB-ACB6-4D0E-9446-2D52ED38159C}" presName="parSpace" presStyleCnt="0"/>
      <dgm:spPr/>
      <dgm:t>
        <a:bodyPr/>
        <a:lstStyle/>
        <a:p>
          <a:endParaRPr lang="ru-RU"/>
        </a:p>
      </dgm:t>
    </dgm:pt>
    <dgm:pt modelId="{21C65169-3604-4EC4-B97A-6A8026FBD9E4}" type="pres">
      <dgm:prSet presAssocID="{4AEFA535-8844-43AD-A1B7-F60BBD24BC6F}" presName="parTxOnly" presStyleLbl="node1" presStyleIdx="2" presStyleCnt="4" custScaleX="550403" custScaleY="387135" custLinFactX="-46427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03C0D-EEED-4B86-B96E-7B7716C634B3}" type="pres">
      <dgm:prSet presAssocID="{E490957C-A41D-4470-AF92-C14C65EDA44C}" presName="parSpace" presStyleCnt="0"/>
      <dgm:spPr/>
      <dgm:t>
        <a:bodyPr/>
        <a:lstStyle/>
        <a:p>
          <a:endParaRPr lang="ru-RU"/>
        </a:p>
      </dgm:t>
    </dgm:pt>
    <dgm:pt modelId="{5C2968A1-8A93-42A9-A92F-B0820085FE0D}" type="pres">
      <dgm:prSet presAssocID="{B7C84EDF-E7D1-47C2-9F7E-552A41DFF827}" presName="parTxOnly" presStyleLbl="node1" presStyleIdx="3" presStyleCnt="4" custScaleX="501456" custScaleY="387135" custLinFactX="-79350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A5C21E-ED03-4FA7-9B91-E8DCEB51B133}" srcId="{64A3D1C2-D8D5-4DB1-975E-266CF96EE188}" destId="{B7C84EDF-E7D1-47C2-9F7E-552A41DFF827}" srcOrd="3" destOrd="0" parTransId="{2B3BF4F6-BCA7-4992-BD1F-4E717E378CEC}" sibTransId="{BD121C23-EAF3-4A88-AC10-66E4D73C989F}"/>
    <dgm:cxn modelId="{014CD5D7-712A-48B5-B138-D968924CA4AA}" type="presOf" srcId="{B7C84EDF-E7D1-47C2-9F7E-552A41DFF827}" destId="{5C2968A1-8A93-42A9-A92F-B0820085FE0D}" srcOrd="0" destOrd="0" presId="urn:microsoft.com/office/officeart/2005/8/layout/hChevron3"/>
    <dgm:cxn modelId="{F42B62D5-64F6-48D5-A072-1159918F632C}" type="presOf" srcId="{4AEFA535-8844-43AD-A1B7-F60BBD24BC6F}" destId="{21C65169-3604-4EC4-B97A-6A8026FBD9E4}" srcOrd="0" destOrd="0" presId="urn:microsoft.com/office/officeart/2005/8/layout/hChevron3"/>
    <dgm:cxn modelId="{576BE3B2-E94A-433B-907C-43C224F7842C}" type="presOf" srcId="{DDAA2339-F8B2-463A-8AD8-DBEA2C69D5EA}" destId="{B10AA2AF-FB91-41E8-818C-EC1D3B39A554}" srcOrd="0" destOrd="0" presId="urn:microsoft.com/office/officeart/2005/8/layout/hChevron3"/>
    <dgm:cxn modelId="{D9985FCA-42E5-4E41-A93A-2F65B6634C7C}" srcId="{64A3D1C2-D8D5-4DB1-975E-266CF96EE188}" destId="{050BA08D-39BC-48A5-9BCD-70AA9DE9A642}" srcOrd="0" destOrd="0" parTransId="{B8927FD4-2D25-477B-89DB-B942BD8A4783}" sibTransId="{1EF8E990-0D99-4DB7-80A2-8C06E1067D09}"/>
    <dgm:cxn modelId="{D1A0551F-E290-4852-B611-79458C958B8A}" srcId="{64A3D1C2-D8D5-4DB1-975E-266CF96EE188}" destId="{4AEFA535-8844-43AD-A1B7-F60BBD24BC6F}" srcOrd="2" destOrd="0" parTransId="{EBC29E0E-E4AF-4782-94B2-2F6ACF977FB2}" sibTransId="{E490957C-A41D-4470-AF92-C14C65EDA44C}"/>
    <dgm:cxn modelId="{A27EAAE8-BD44-48FA-83BA-D6D68D3E9AFA}" type="presOf" srcId="{050BA08D-39BC-48A5-9BCD-70AA9DE9A642}" destId="{932698AB-7AE3-4FAD-9940-5EE9AE962A31}" srcOrd="0" destOrd="0" presId="urn:microsoft.com/office/officeart/2005/8/layout/hChevron3"/>
    <dgm:cxn modelId="{AA5BF3B9-D43B-4C24-BA06-F736484A09D1}" srcId="{64A3D1C2-D8D5-4DB1-975E-266CF96EE188}" destId="{DDAA2339-F8B2-463A-8AD8-DBEA2C69D5EA}" srcOrd="1" destOrd="0" parTransId="{E0B07CE2-FF2A-4F59-87FB-D9D9429327B3}" sibTransId="{722C03EB-ACB6-4D0E-9446-2D52ED38159C}"/>
    <dgm:cxn modelId="{A45EFD0E-725D-4C88-9FA8-EF46F4356B11}" type="presOf" srcId="{64A3D1C2-D8D5-4DB1-975E-266CF96EE188}" destId="{BCC0D3DA-2EC7-4863-9021-A484C0AA434E}" srcOrd="0" destOrd="0" presId="urn:microsoft.com/office/officeart/2005/8/layout/hChevron3"/>
    <dgm:cxn modelId="{613ECF94-2B7C-4B49-AC0D-D0D9C9A9469D}" type="presParOf" srcId="{BCC0D3DA-2EC7-4863-9021-A484C0AA434E}" destId="{932698AB-7AE3-4FAD-9940-5EE9AE962A31}" srcOrd="0" destOrd="0" presId="urn:microsoft.com/office/officeart/2005/8/layout/hChevron3"/>
    <dgm:cxn modelId="{E10BEC51-05AB-496E-96D1-A6335EDCA0FE}" type="presParOf" srcId="{BCC0D3DA-2EC7-4863-9021-A484C0AA434E}" destId="{D3518453-53EC-4FB9-BACC-B068C4392255}" srcOrd="1" destOrd="0" presId="urn:microsoft.com/office/officeart/2005/8/layout/hChevron3"/>
    <dgm:cxn modelId="{436BF913-7434-4267-8EC7-0B1C5251216C}" type="presParOf" srcId="{BCC0D3DA-2EC7-4863-9021-A484C0AA434E}" destId="{B10AA2AF-FB91-41E8-818C-EC1D3B39A554}" srcOrd="2" destOrd="0" presId="urn:microsoft.com/office/officeart/2005/8/layout/hChevron3"/>
    <dgm:cxn modelId="{DDA5ADCE-B6B2-47C6-8238-683CD1B232E3}" type="presParOf" srcId="{BCC0D3DA-2EC7-4863-9021-A484C0AA434E}" destId="{73D448A3-9F08-44D4-A5E9-20161C25B9D2}" srcOrd="3" destOrd="0" presId="urn:microsoft.com/office/officeart/2005/8/layout/hChevron3"/>
    <dgm:cxn modelId="{334E5217-01C1-49F9-8DB5-480DD5958F20}" type="presParOf" srcId="{BCC0D3DA-2EC7-4863-9021-A484C0AA434E}" destId="{21C65169-3604-4EC4-B97A-6A8026FBD9E4}" srcOrd="4" destOrd="0" presId="urn:microsoft.com/office/officeart/2005/8/layout/hChevron3"/>
    <dgm:cxn modelId="{2F9C0A2D-8664-45AB-ADA1-D2D5AFBE0B31}" type="presParOf" srcId="{BCC0D3DA-2EC7-4863-9021-A484C0AA434E}" destId="{DB103C0D-EEED-4B86-B96E-7B7716C634B3}" srcOrd="5" destOrd="0" presId="urn:microsoft.com/office/officeart/2005/8/layout/hChevron3"/>
    <dgm:cxn modelId="{8CE3469D-D3B4-4A40-BEA9-A9B4D40FC50A}" type="presParOf" srcId="{BCC0D3DA-2EC7-4863-9021-A484C0AA434E}" destId="{5C2968A1-8A93-42A9-A92F-B0820085FE0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AC8020-A45C-4FB2-99B1-0122A45689D2}" type="doc">
      <dgm:prSet loTypeId="urn:microsoft.com/office/officeart/2005/8/layout/radial4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759338B-90BF-4EE9-AAB7-9ECE4884C8C4}">
      <dgm:prSet phldrT="[Текст]"/>
      <dgm:spPr/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58E562F2-A1B5-4276-AC49-6722084FD152}" type="parTrans" cxnId="{48F310DD-92D6-4267-BBFE-4F310141CA7D}">
      <dgm:prSet/>
      <dgm:spPr/>
      <dgm:t>
        <a:bodyPr/>
        <a:lstStyle/>
        <a:p>
          <a:endParaRPr lang="ru-RU"/>
        </a:p>
      </dgm:t>
    </dgm:pt>
    <dgm:pt modelId="{45D0244B-CBD1-439A-80ED-FAAA7BA65386}" type="sibTrans" cxnId="{48F310DD-92D6-4267-BBFE-4F310141CA7D}">
      <dgm:prSet/>
      <dgm:spPr/>
      <dgm:t>
        <a:bodyPr/>
        <a:lstStyle/>
        <a:p>
          <a:endParaRPr lang="ru-RU"/>
        </a:p>
      </dgm:t>
    </dgm:pt>
    <dgm:pt modelId="{1AB6EDE1-A17C-427D-B332-F35671550A7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Рабочее  место по обработке фото и видео материалов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5344D12-EC4A-49B1-8C82-539FAA3EA05E}" type="parTrans" cxnId="{908F5043-77CF-4837-BF16-804DDC3E8040}">
      <dgm:prSet/>
      <dgm:spPr/>
      <dgm:t>
        <a:bodyPr/>
        <a:lstStyle/>
        <a:p>
          <a:endParaRPr lang="ru-RU"/>
        </a:p>
      </dgm:t>
    </dgm:pt>
    <dgm:pt modelId="{E210ECA9-E13C-44FD-A8DC-3494E2D73C55}" type="sibTrans" cxnId="{908F5043-77CF-4837-BF16-804DDC3E8040}">
      <dgm:prSet/>
      <dgm:spPr/>
      <dgm:t>
        <a:bodyPr/>
        <a:lstStyle/>
        <a:p>
          <a:endParaRPr lang="ru-RU"/>
        </a:p>
      </dgm:t>
    </dgm:pt>
    <dgm:pt modelId="{C3622362-8EA0-452E-B94A-1169473F069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Рабочее  место по записи и обработке звука 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36631EA-B1C8-4F71-AAD7-1A791C3747BB}" type="parTrans" cxnId="{A69379E8-770C-4A14-ABCA-B9F15F375F16}">
      <dgm:prSet/>
      <dgm:spPr/>
      <dgm:t>
        <a:bodyPr/>
        <a:lstStyle/>
        <a:p>
          <a:endParaRPr lang="ru-RU"/>
        </a:p>
      </dgm:t>
    </dgm:pt>
    <dgm:pt modelId="{8F31AD24-5182-4F16-9CDE-3527E3B077E1}" type="sibTrans" cxnId="{A69379E8-770C-4A14-ABCA-B9F15F375F16}">
      <dgm:prSet/>
      <dgm:spPr/>
      <dgm:t>
        <a:bodyPr/>
        <a:lstStyle/>
        <a:p>
          <a:endParaRPr lang="ru-RU"/>
        </a:p>
      </dgm:t>
    </dgm:pt>
    <dgm:pt modelId="{DF31F1DC-7B3B-4EA4-97AF-EB610457A5A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Цифровая  лаборатория 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6770F31-BDD0-4F6C-9854-1733C920A378}" type="parTrans" cxnId="{321549DA-D921-47A4-ACC7-A1A63BC81D80}">
      <dgm:prSet/>
      <dgm:spPr/>
      <dgm:t>
        <a:bodyPr/>
        <a:lstStyle/>
        <a:p>
          <a:endParaRPr lang="ru-RU"/>
        </a:p>
      </dgm:t>
    </dgm:pt>
    <dgm:pt modelId="{5103D927-CEDE-4EF7-BF00-D1C1EA5D475C}" type="sibTrans" cxnId="{321549DA-D921-47A4-ACC7-A1A63BC81D80}">
      <dgm:prSet/>
      <dgm:spPr/>
      <dgm:t>
        <a:bodyPr/>
        <a:lstStyle/>
        <a:p>
          <a:endParaRPr lang="ru-RU"/>
        </a:p>
      </dgm:t>
    </dgm:pt>
    <dgm:pt modelId="{00C02F8B-9299-4985-B275-C08F3F49493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Комплект  робототехники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CDB3607-965C-4ACC-B8EE-F952D9307E0D}" type="parTrans" cxnId="{83B5E406-2B39-42FE-B377-E0F76567CF39}">
      <dgm:prSet/>
      <dgm:spPr/>
      <dgm:t>
        <a:bodyPr/>
        <a:lstStyle/>
        <a:p>
          <a:endParaRPr lang="ru-RU"/>
        </a:p>
      </dgm:t>
    </dgm:pt>
    <dgm:pt modelId="{D8420CA3-F20D-40C7-B46A-C1F023D37827}" type="sibTrans" cxnId="{83B5E406-2B39-42FE-B377-E0F76567CF39}">
      <dgm:prSet/>
      <dgm:spPr/>
      <dgm:t>
        <a:bodyPr/>
        <a:lstStyle/>
        <a:p>
          <a:endParaRPr lang="ru-RU"/>
        </a:p>
      </dgm:t>
    </dgm:pt>
    <dgm:pt modelId="{99B186CE-A90C-43D5-8FAF-5DAE6E255AC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Оборудование для сетевого взаимодействия в дистанционной форме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5A7E74-CEEB-4641-9B17-504624A81502}" type="parTrans" cxnId="{B9AEC445-F2E3-42AD-8D83-49F38CEB9824}">
      <dgm:prSet/>
      <dgm:spPr/>
      <dgm:t>
        <a:bodyPr/>
        <a:lstStyle/>
        <a:p>
          <a:endParaRPr lang="ru-RU"/>
        </a:p>
      </dgm:t>
    </dgm:pt>
    <dgm:pt modelId="{67EBEC2D-1711-4F25-830C-7553179FE7FB}" type="sibTrans" cxnId="{B9AEC445-F2E3-42AD-8D83-49F38CEB9824}">
      <dgm:prSet/>
      <dgm:spPr/>
      <dgm:t>
        <a:bodyPr/>
        <a:lstStyle/>
        <a:p>
          <a:endParaRPr lang="ru-RU"/>
        </a:p>
      </dgm:t>
    </dgm:pt>
    <dgm:pt modelId="{2C904997-8FCB-4FF3-91A5-98257194CBEA}">
      <dgm:prSet phldrT="[Текст]" custT="1"/>
      <dgm:spPr/>
      <dgm:t>
        <a:bodyPr/>
        <a:lstStyle/>
        <a:p>
          <a:r>
            <a: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IP</a:t>
          </a:r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– камеры для тестирования в режиме  он – </a:t>
          </a:r>
          <a:r>
            <a:rPr lang="ru-RU" sz="16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лайн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4BC8BF2-778B-464A-BE13-B0526A033E07}" type="parTrans" cxnId="{F098D831-78BB-4441-879F-1533493BB5E4}">
      <dgm:prSet/>
      <dgm:spPr/>
      <dgm:t>
        <a:bodyPr/>
        <a:lstStyle/>
        <a:p>
          <a:endParaRPr lang="ru-RU"/>
        </a:p>
      </dgm:t>
    </dgm:pt>
    <dgm:pt modelId="{40ED8A38-C7DB-42D5-B92A-941B2CB11B7D}" type="sibTrans" cxnId="{F098D831-78BB-4441-879F-1533493BB5E4}">
      <dgm:prSet/>
      <dgm:spPr/>
      <dgm:t>
        <a:bodyPr/>
        <a:lstStyle/>
        <a:p>
          <a:endParaRPr lang="ru-RU"/>
        </a:p>
      </dgm:t>
    </dgm:pt>
    <dgm:pt modelId="{4FA94C8E-216C-4098-9DEF-B2C2D06F8C1A}">
      <dgm:prSet phldrT="[Текст]" custT="1"/>
      <dgm:spPr>
        <a:gradFill rotWithShape="0">
          <a:gsLst>
            <a:gs pos="28800">
              <a:srgbClr val="44B996"/>
            </a:gs>
            <a:gs pos="0">
              <a:schemeClr val="accent3">
                <a:hueOff val="-1234063"/>
                <a:satOff val="-21671"/>
                <a:lumOff val="-39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-1234063"/>
                <a:satOff val="-21671"/>
                <a:lumOff val="-39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</a:gra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Широкополосной интернет 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C6E0A8A-6928-486D-AAA6-AECDF4B3FD81}" type="parTrans" cxnId="{69E959AB-16B2-4CF7-9905-CA14E86B661D}">
      <dgm:prSet/>
      <dgm:spPr/>
      <dgm:t>
        <a:bodyPr/>
        <a:lstStyle/>
        <a:p>
          <a:endParaRPr lang="ru-RU"/>
        </a:p>
      </dgm:t>
    </dgm:pt>
    <dgm:pt modelId="{2FD90843-B4BF-4814-9EF0-A673EC457902}" type="sibTrans" cxnId="{69E959AB-16B2-4CF7-9905-CA14E86B661D}">
      <dgm:prSet/>
      <dgm:spPr/>
      <dgm:t>
        <a:bodyPr/>
        <a:lstStyle/>
        <a:p>
          <a:endParaRPr lang="ru-RU"/>
        </a:p>
      </dgm:t>
    </dgm:pt>
    <dgm:pt modelId="{4973E933-EE1E-436A-B4FD-F62E4F4FF315}" type="pres">
      <dgm:prSet presAssocID="{A5AC8020-A45C-4FB2-99B1-0122A45689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BB07D1-CB78-44D8-9015-49B2A521CCF3}" type="pres">
      <dgm:prSet presAssocID="{1759338B-90BF-4EE9-AAB7-9ECE4884C8C4}" presName="centerShape" presStyleLbl="node0" presStyleIdx="0" presStyleCnt="1" custLinFactNeighborX="564" custLinFactNeighborY="-8077"/>
      <dgm:spPr/>
      <dgm:t>
        <a:bodyPr/>
        <a:lstStyle/>
        <a:p>
          <a:endParaRPr lang="ru-RU"/>
        </a:p>
      </dgm:t>
    </dgm:pt>
    <dgm:pt modelId="{A0CDA9D1-5A9D-4695-A32C-BC5826B6F7D7}" type="pres">
      <dgm:prSet presAssocID="{E5344D12-EC4A-49B1-8C82-539FAA3EA05E}" presName="parTrans" presStyleLbl="bgSibTrans2D1" presStyleIdx="0" presStyleCnt="7" custScaleX="75481"/>
      <dgm:spPr/>
      <dgm:t>
        <a:bodyPr/>
        <a:lstStyle/>
        <a:p>
          <a:endParaRPr lang="ru-RU"/>
        </a:p>
      </dgm:t>
    </dgm:pt>
    <dgm:pt modelId="{7CB700B2-1CA4-409D-AB4A-E51ED6B9044E}" type="pres">
      <dgm:prSet presAssocID="{1AB6EDE1-A17C-427D-B332-F35671550A7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537B5-4E63-4782-B875-549951D81651}" type="pres">
      <dgm:prSet presAssocID="{336631EA-B1C8-4F71-AAD7-1A791C3747BB}" presName="parTrans" presStyleLbl="bgSibTrans2D1" presStyleIdx="1" presStyleCnt="7" custScaleX="75212"/>
      <dgm:spPr/>
      <dgm:t>
        <a:bodyPr/>
        <a:lstStyle/>
        <a:p>
          <a:endParaRPr lang="ru-RU"/>
        </a:p>
      </dgm:t>
    </dgm:pt>
    <dgm:pt modelId="{D9C6529E-23FB-45A3-B97B-BFE4F459DAB9}" type="pres">
      <dgm:prSet presAssocID="{C3622362-8EA0-452E-B94A-1169473F0696}" presName="node" presStyleLbl="node1" presStyleIdx="1" presStyleCnt="7" custScaleX="135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9B40C-927C-4486-9C6A-551DF6DF2B13}" type="pres">
      <dgm:prSet presAssocID="{66770F31-BDD0-4F6C-9854-1733C920A378}" presName="parTrans" presStyleLbl="bgSibTrans2D1" presStyleIdx="2" presStyleCnt="7" custScaleX="77156"/>
      <dgm:spPr/>
      <dgm:t>
        <a:bodyPr/>
        <a:lstStyle/>
        <a:p>
          <a:endParaRPr lang="ru-RU"/>
        </a:p>
      </dgm:t>
    </dgm:pt>
    <dgm:pt modelId="{96CAC47F-5E89-4A7C-B4E3-97D6FED7D62E}" type="pres">
      <dgm:prSet presAssocID="{DF31F1DC-7B3B-4EA4-97AF-EB610457A5A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4024C-F581-4A75-A09A-31493DD8F2AD}" type="pres">
      <dgm:prSet presAssocID="{8CDB3607-965C-4ACC-B8EE-F952D9307E0D}" presName="parTrans" presStyleLbl="bgSibTrans2D1" presStyleIdx="3" presStyleCnt="7" custScaleX="63379"/>
      <dgm:spPr/>
      <dgm:t>
        <a:bodyPr/>
        <a:lstStyle/>
        <a:p>
          <a:endParaRPr lang="ru-RU"/>
        </a:p>
      </dgm:t>
    </dgm:pt>
    <dgm:pt modelId="{F3B95A2D-A8A7-4F93-A112-2BBACBF62AB1}" type="pres">
      <dgm:prSet presAssocID="{00C02F8B-9299-4985-B275-C08F3F49493D}" presName="node" presStyleLbl="node1" presStyleIdx="3" presStyleCnt="7" custScaleX="121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2294C-6CC8-42D2-A72F-422AAEF87DAD}" type="pres">
      <dgm:prSet presAssocID="{E85A7E74-CEEB-4641-9B17-504624A81502}" presName="parTrans" presStyleLbl="bgSibTrans2D1" presStyleIdx="4" presStyleCnt="7" custScaleX="74243"/>
      <dgm:spPr/>
      <dgm:t>
        <a:bodyPr/>
        <a:lstStyle/>
        <a:p>
          <a:endParaRPr lang="ru-RU"/>
        </a:p>
      </dgm:t>
    </dgm:pt>
    <dgm:pt modelId="{6F829F74-A319-483F-AA98-5EB5A8D03A7E}" type="pres">
      <dgm:prSet presAssocID="{99B186CE-A90C-43D5-8FAF-5DAE6E255AC4}" presName="node" presStyleLbl="node1" presStyleIdx="4" presStyleCnt="7" custScaleX="132612" custRadScaleRad="109591" custRadScaleInc="14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003E1-9BC9-4831-8A07-0AB4245518B8}" type="pres">
      <dgm:prSet presAssocID="{A4BC8BF2-778B-464A-BE13-B0526A033E07}" presName="parTrans" presStyleLbl="bgSibTrans2D1" presStyleIdx="5" presStyleCnt="7" custScaleX="77156" custLinFactNeighborX="-6856" custLinFactNeighborY="1661"/>
      <dgm:spPr/>
      <dgm:t>
        <a:bodyPr/>
        <a:lstStyle/>
        <a:p>
          <a:endParaRPr lang="ru-RU"/>
        </a:p>
      </dgm:t>
    </dgm:pt>
    <dgm:pt modelId="{2F5CCBA1-3825-42C9-9E80-152FDEDBCE44}" type="pres">
      <dgm:prSet presAssocID="{2C904997-8FCB-4FF3-91A5-98257194CBEA}" presName="node" presStyleLbl="node1" presStyleIdx="5" presStyleCnt="7" custScaleX="146914" custRadScaleRad="101419" custRadScaleInc="16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3E2AF-D0FA-443D-801A-EFD026D8F00C}" type="pres">
      <dgm:prSet presAssocID="{FC6E0A8A-6928-486D-AAA6-AECDF4B3FD81}" presName="parTrans" presStyleLbl="bgSibTrans2D1" presStyleIdx="6" presStyleCnt="7" custScaleX="75481"/>
      <dgm:spPr/>
      <dgm:t>
        <a:bodyPr/>
        <a:lstStyle/>
        <a:p>
          <a:endParaRPr lang="ru-RU"/>
        </a:p>
      </dgm:t>
    </dgm:pt>
    <dgm:pt modelId="{2DE8AADE-A202-4C41-B875-C7FBA1CF0E26}" type="pres">
      <dgm:prSet presAssocID="{4FA94C8E-216C-4098-9DEF-B2C2D06F8C1A}" presName="node" presStyleLbl="node1" presStyleIdx="6" presStyleCnt="7" custScaleX="133073" custRadScaleRad="90231" custRadScaleInc="4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C4106B-3052-4F8E-BDDD-C42B876173CA}" type="presOf" srcId="{A4BC8BF2-778B-464A-BE13-B0526A033E07}" destId="{D05003E1-9BC9-4831-8A07-0AB4245518B8}" srcOrd="0" destOrd="0" presId="urn:microsoft.com/office/officeart/2005/8/layout/radial4"/>
    <dgm:cxn modelId="{0DB9AC9C-D747-4E60-9A89-8CDCD217AB5B}" type="presOf" srcId="{1759338B-90BF-4EE9-AAB7-9ECE4884C8C4}" destId="{ADBB07D1-CB78-44D8-9015-49B2A521CCF3}" srcOrd="0" destOrd="0" presId="urn:microsoft.com/office/officeart/2005/8/layout/radial4"/>
    <dgm:cxn modelId="{48F310DD-92D6-4267-BBFE-4F310141CA7D}" srcId="{A5AC8020-A45C-4FB2-99B1-0122A45689D2}" destId="{1759338B-90BF-4EE9-AAB7-9ECE4884C8C4}" srcOrd="0" destOrd="0" parTransId="{58E562F2-A1B5-4276-AC49-6722084FD152}" sibTransId="{45D0244B-CBD1-439A-80ED-FAAA7BA65386}"/>
    <dgm:cxn modelId="{B9AEC445-F2E3-42AD-8D83-49F38CEB9824}" srcId="{1759338B-90BF-4EE9-AAB7-9ECE4884C8C4}" destId="{99B186CE-A90C-43D5-8FAF-5DAE6E255AC4}" srcOrd="4" destOrd="0" parTransId="{E85A7E74-CEEB-4641-9B17-504624A81502}" sibTransId="{67EBEC2D-1711-4F25-830C-7553179FE7FB}"/>
    <dgm:cxn modelId="{D9F04C90-14A9-4720-8BF3-B18955DDA1F9}" type="presOf" srcId="{336631EA-B1C8-4F71-AAD7-1A791C3747BB}" destId="{ED4537B5-4E63-4782-B875-549951D81651}" srcOrd="0" destOrd="0" presId="urn:microsoft.com/office/officeart/2005/8/layout/radial4"/>
    <dgm:cxn modelId="{908F5043-77CF-4837-BF16-804DDC3E8040}" srcId="{1759338B-90BF-4EE9-AAB7-9ECE4884C8C4}" destId="{1AB6EDE1-A17C-427D-B332-F35671550A79}" srcOrd="0" destOrd="0" parTransId="{E5344D12-EC4A-49B1-8C82-539FAA3EA05E}" sibTransId="{E210ECA9-E13C-44FD-A8DC-3494E2D73C55}"/>
    <dgm:cxn modelId="{BA2592EA-8EA7-4577-B426-E15D1A089A1F}" type="presOf" srcId="{99B186CE-A90C-43D5-8FAF-5DAE6E255AC4}" destId="{6F829F74-A319-483F-AA98-5EB5A8D03A7E}" srcOrd="0" destOrd="0" presId="urn:microsoft.com/office/officeart/2005/8/layout/radial4"/>
    <dgm:cxn modelId="{F2A2098B-9CD7-4A86-BD4B-4410319DA800}" type="presOf" srcId="{DF31F1DC-7B3B-4EA4-97AF-EB610457A5AC}" destId="{96CAC47F-5E89-4A7C-B4E3-97D6FED7D62E}" srcOrd="0" destOrd="0" presId="urn:microsoft.com/office/officeart/2005/8/layout/radial4"/>
    <dgm:cxn modelId="{9F098F86-1FB6-483B-AD12-2A933EE0C044}" type="presOf" srcId="{E85A7E74-CEEB-4641-9B17-504624A81502}" destId="{0B62294C-6CC8-42D2-A72F-422AAEF87DAD}" srcOrd="0" destOrd="0" presId="urn:microsoft.com/office/officeart/2005/8/layout/radial4"/>
    <dgm:cxn modelId="{69E959AB-16B2-4CF7-9905-CA14E86B661D}" srcId="{1759338B-90BF-4EE9-AAB7-9ECE4884C8C4}" destId="{4FA94C8E-216C-4098-9DEF-B2C2D06F8C1A}" srcOrd="6" destOrd="0" parTransId="{FC6E0A8A-6928-486D-AAA6-AECDF4B3FD81}" sibTransId="{2FD90843-B4BF-4814-9EF0-A673EC457902}"/>
    <dgm:cxn modelId="{0DBF9695-8D53-4078-9DF5-95C2CC11DDB7}" type="presOf" srcId="{FC6E0A8A-6928-486D-AAA6-AECDF4B3FD81}" destId="{C1C3E2AF-D0FA-443D-801A-EFD026D8F00C}" srcOrd="0" destOrd="0" presId="urn:microsoft.com/office/officeart/2005/8/layout/radial4"/>
    <dgm:cxn modelId="{5530BD78-BC57-421F-903A-DF66DD96DBDC}" type="presOf" srcId="{A5AC8020-A45C-4FB2-99B1-0122A45689D2}" destId="{4973E933-EE1E-436A-B4FD-F62E4F4FF315}" srcOrd="0" destOrd="0" presId="urn:microsoft.com/office/officeart/2005/8/layout/radial4"/>
    <dgm:cxn modelId="{F098D831-78BB-4441-879F-1533493BB5E4}" srcId="{1759338B-90BF-4EE9-AAB7-9ECE4884C8C4}" destId="{2C904997-8FCB-4FF3-91A5-98257194CBEA}" srcOrd="5" destOrd="0" parTransId="{A4BC8BF2-778B-464A-BE13-B0526A033E07}" sibTransId="{40ED8A38-C7DB-42D5-B92A-941B2CB11B7D}"/>
    <dgm:cxn modelId="{83B5E406-2B39-42FE-B377-E0F76567CF39}" srcId="{1759338B-90BF-4EE9-AAB7-9ECE4884C8C4}" destId="{00C02F8B-9299-4985-B275-C08F3F49493D}" srcOrd="3" destOrd="0" parTransId="{8CDB3607-965C-4ACC-B8EE-F952D9307E0D}" sibTransId="{D8420CA3-F20D-40C7-B46A-C1F023D37827}"/>
    <dgm:cxn modelId="{A69379E8-770C-4A14-ABCA-B9F15F375F16}" srcId="{1759338B-90BF-4EE9-AAB7-9ECE4884C8C4}" destId="{C3622362-8EA0-452E-B94A-1169473F0696}" srcOrd="1" destOrd="0" parTransId="{336631EA-B1C8-4F71-AAD7-1A791C3747BB}" sibTransId="{8F31AD24-5182-4F16-9CDE-3527E3B077E1}"/>
    <dgm:cxn modelId="{DF67FE0C-2B58-4A27-88DB-BEC06A3E3C0C}" type="presOf" srcId="{2C904997-8FCB-4FF3-91A5-98257194CBEA}" destId="{2F5CCBA1-3825-42C9-9E80-152FDEDBCE44}" srcOrd="0" destOrd="0" presId="urn:microsoft.com/office/officeart/2005/8/layout/radial4"/>
    <dgm:cxn modelId="{057B26B3-3855-4685-B7F0-5F3172A3966B}" type="presOf" srcId="{1AB6EDE1-A17C-427D-B332-F35671550A79}" destId="{7CB700B2-1CA4-409D-AB4A-E51ED6B9044E}" srcOrd="0" destOrd="0" presId="urn:microsoft.com/office/officeart/2005/8/layout/radial4"/>
    <dgm:cxn modelId="{622A187E-80DF-4956-8ED9-C62B550E0B62}" type="presOf" srcId="{C3622362-8EA0-452E-B94A-1169473F0696}" destId="{D9C6529E-23FB-45A3-B97B-BFE4F459DAB9}" srcOrd="0" destOrd="0" presId="urn:microsoft.com/office/officeart/2005/8/layout/radial4"/>
    <dgm:cxn modelId="{C3AEAA73-950F-4F32-ACB2-0EE278CE71ED}" type="presOf" srcId="{E5344D12-EC4A-49B1-8C82-539FAA3EA05E}" destId="{A0CDA9D1-5A9D-4695-A32C-BC5826B6F7D7}" srcOrd="0" destOrd="0" presId="urn:microsoft.com/office/officeart/2005/8/layout/radial4"/>
    <dgm:cxn modelId="{0C0AE173-9CA6-4BC4-A18B-62E73F41BB07}" type="presOf" srcId="{4FA94C8E-216C-4098-9DEF-B2C2D06F8C1A}" destId="{2DE8AADE-A202-4C41-B875-C7FBA1CF0E26}" srcOrd="0" destOrd="0" presId="urn:microsoft.com/office/officeart/2005/8/layout/radial4"/>
    <dgm:cxn modelId="{8114850A-605C-4202-9AD0-4D05AC50024F}" type="presOf" srcId="{00C02F8B-9299-4985-B275-C08F3F49493D}" destId="{F3B95A2D-A8A7-4F93-A112-2BBACBF62AB1}" srcOrd="0" destOrd="0" presId="urn:microsoft.com/office/officeart/2005/8/layout/radial4"/>
    <dgm:cxn modelId="{321549DA-D921-47A4-ACC7-A1A63BC81D80}" srcId="{1759338B-90BF-4EE9-AAB7-9ECE4884C8C4}" destId="{DF31F1DC-7B3B-4EA4-97AF-EB610457A5AC}" srcOrd="2" destOrd="0" parTransId="{66770F31-BDD0-4F6C-9854-1733C920A378}" sibTransId="{5103D927-CEDE-4EF7-BF00-D1C1EA5D475C}"/>
    <dgm:cxn modelId="{AA803BF7-FBE1-4EEC-9594-63E5F1979961}" type="presOf" srcId="{66770F31-BDD0-4F6C-9854-1733C920A378}" destId="{2769B40C-927C-4486-9C6A-551DF6DF2B13}" srcOrd="0" destOrd="0" presId="urn:microsoft.com/office/officeart/2005/8/layout/radial4"/>
    <dgm:cxn modelId="{ADFACFFF-9EDE-4D25-94B1-58AAC3D86B1F}" type="presOf" srcId="{8CDB3607-965C-4ACC-B8EE-F952D9307E0D}" destId="{11D4024C-F581-4A75-A09A-31493DD8F2AD}" srcOrd="0" destOrd="0" presId="urn:microsoft.com/office/officeart/2005/8/layout/radial4"/>
    <dgm:cxn modelId="{CE17B6EE-5BA9-4062-A4DB-BAB7C6CCE925}" type="presParOf" srcId="{4973E933-EE1E-436A-B4FD-F62E4F4FF315}" destId="{ADBB07D1-CB78-44D8-9015-49B2A521CCF3}" srcOrd="0" destOrd="0" presId="urn:microsoft.com/office/officeart/2005/8/layout/radial4"/>
    <dgm:cxn modelId="{04AB71CE-5E5C-49FA-A44D-83075690C20E}" type="presParOf" srcId="{4973E933-EE1E-436A-B4FD-F62E4F4FF315}" destId="{A0CDA9D1-5A9D-4695-A32C-BC5826B6F7D7}" srcOrd="1" destOrd="0" presId="urn:microsoft.com/office/officeart/2005/8/layout/radial4"/>
    <dgm:cxn modelId="{1313A7AB-3082-4429-88A0-EC977A89D4AE}" type="presParOf" srcId="{4973E933-EE1E-436A-B4FD-F62E4F4FF315}" destId="{7CB700B2-1CA4-409D-AB4A-E51ED6B9044E}" srcOrd="2" destOrd="0" presId="urn:microsoft.com/office/officeart/2005/8/layout/radial4"/>
    <dgm:cxn modelId="{E75E8802-160E-415B-8770-2E7FD9EE4A3D}" type="presParOf" srcId="{4973E933-EE1E-436A-B4FD-F62E4F4FF315}" destId="{ED4537B5-4E63-4782-B875-549951D81651}" srcOrd="3" destOrd="0" presId="urn:microsoft.com/office/officeart/2005/8/layout/radial4"/>
    <dgm:cxn modelId="{51443FD3-4655-4BAA-ABB5-D7BA91BC23BC}" type="presParOf" srcId="{4973E933-EE1E-436A-B4FD-F62E4F4FF315}" destId="{D9C6529E-23FB-45A3-B97B-BFE4F459DAB9}" srcOrd="4" destOrd="0" presId="urn:microsoft.com/office/officeart/2005/8/layout/radial4"/>
    <dgm:cxn modelId="{C118ED02-AAE9-4C6C-BA7D-D2236331EB69}" type="presParOf" srcId="{4973E933-EE1E-436A-B4FD-F62E4F4FF315}" destId="{2769B40C-927C-4486-9C6A-551DF6DF2B13}" srcOrd="5" destOrd="0" presId="urn:microsoft.com/office/officeart/2005/8/layout/radial4"/>
    <dgm:cxn modelId="{96627D09-BE67-47B3-8DBB-A86A7DF75107}" type="presParOf" srcId="{4973E933-EE1E-436A-B4FD-F62E4F4FF315}" destId="{96CAC47F-5E89-4A7C-B4E3-97D6FED7D62E}" srcOrd="6" destOrd="0" presId="urn:microsoft.com/office/officeart/2005/8/layout/radial4"/>
    <dgm:cxn modelId="{9F8BF222-01D9-4961-A75A-097178C3EA2D}" type="presParOf" srcId="{4973E933-EE1E-436A-B4FD-F62E4F4FF315}" destId="{11D4024C-F581-4A75-A09A-31493DD8F2AD}" srcOrd="7" destOrd="0" presId="urn:microsoft.com/office/officeart/2005/8/layout/radial4"/>
    <dgm:cxn modelId="{BFEC66C1-CADE-40F5-8B99-22185880EA30}" type="presParOf" srcId="{4973E933-EE1E-436A-B4FD-F62E4F4FF315}" destId="{F3B95A2D-A8A7-4F93-A112-2BBACBF62AB1}" srcOrd="8" destOrd="0" presId="urn:microsoft.com/office/officeart/2005/8/layout/radial4"/>
    <dgm:cxn modelId="{8944BF3A-435B-4C9F-8ED5-010E24E35F51}" type="presParOf" srcId="{4973E933-EE1E-436A-B4FD-F62E4F4FF315}" destId="{0B62294C-6CC8-42D2-A72F-422AAEF87DAD}" srcOrd="9" destOrd="0" presId="urn:microsoft.com/office/officeart/2005/8/layout/radial4"/>
    <dgm:cxn modelId="{D8769D2A-A5E1-431B-8B03-E8F15A431ABE}" type="presParOf" srcId="{4973E933-EE1E-436A-B4FD-F62E4F4FF315}" destId="{6F829F74-A319-483F-AA98-5EB5A8D03A7E}" srcOrd="10" destOrd="0" presId="urn:microsoft.com/office/officeart/2005/8/layout/radial4"/>
    <dgm:cxn modelId="{66AB708F-BE9B-4AAF-94F8-930D17029700}" type="presParOf" srcId="{4973E933-EE1E-436A-B4FD-F62E4F4FF315}" destId="{D05003E1-9BC9-4831-8A07-0AB4245518B8}" srcOrd="11" destOrd="0" presId="urn:microsoft.com/office/officeart/2005/8/layout/radial4"/>
    <dgm:cxn modelId="{CD399816-6A2B-4D34-BEE0-F5C43045EE69}" type="presParOf" srcId="{4973E933-EE1E-436A-B4FD-F62E4F4FF315}" destId="{2F5CCBA1-3825-42C9-9E80-152FDEDBCE44}" srcOrd="12" destOrd="0" presId="urn:microsoft.com/office/officeart/2005/8/layout/radial4"/>
    <dgm:cxn modelId="{B59A2A10-AB56-4CF2-B009-980C692D17D2}" type="presParOf" srcId="{4973E933-EE1E-436A-B4FD-F62E4F4FF315}" destId="{C1C3E2AF-D0FA-443D-801A-EFD026D8F00C}" srcOrd="13" destOrd="0" presId="urn:microsoft.com/office/officeart/2005/8/layout/radial4"/>
    <dgm:cxn modelId="{074E6564-9021-4909-94E6-B922DE5CC766}" type="presParOf" srcId="{4973E933-EE1E-436A-B4FD-F62E4F4FF315}" destId="{2DE8AADE-A202-4C41-B875-C7FBA1CF0E26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F6B8D4-C301-4ACE-8117-EACC08ABD9CA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737EEB-BF7C-4FED-9DA6-46DD986E59AF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rPr>
            <a:t>Дневник.ру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Bookman Old Style" pitchFamily="18" charset="0"/>
          </a:endParaRPr>
        </a:p>
      </dgm:t>
    </dgm:pt>
    <dgm:pt modelId="{265A09DB-CA6F-4FD6-8C5A-2C09B5A0EF16}" type="parTrans" cxnId="{41345901-557E-40CC-A51A-FE65DD248246}">
      <dgm:prSet/>
      <dgm:spPr/>
      <dgm:t>
        <a:bodyPr/>
        <a:lstStyle/>
        <a:p>
          <a:endParaRPr lang="ru-RU"/>
        </a:p>
      </dgm:t>
    </dgm:pt>
    <dgm:pt modelId="{78ADE36F-6CE0-4CC2-9F47-8FC2225F10EC}" type="sibTrans" cxnId="{41345901-557E-40CC-A51A-FE65DD248246}">
      <dgm:prSet/>
      <dgm:spPr/>
      <dgm:t>
        <a:bodyPr/>
        <a:lstStyle/>
        <a:p>
          <a:endParaRPr lang="ru-RU"/>
        </a:p>
      </dgm:t>
    </dgm:pt>
    <dgm:pt modelId="{7FD6D03A-CF5E-45F2-B98A-DC851E16490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rPr>
            <a:t>Результаты ЕГЭ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Bookman Old Style" pitchFamily="18" charset="0"/>
          </a:endParaRPr>
        </a:p>
      </dgm:t>
    </dgm:pt>
    <dgm:pt modelId="{8D4E9A9D-F26D-401A-A2F8-95F79F104450}" type="parTrans" cxnId="{4135210F-E3D3-4610-BC98-0828E62FD28E}">
      <dgm:prSet/>
      <dgm:spPr/>
      <dgm:t>
        <a:bodyPr/>
        <a:lstStyle/>
        <a:p>
          <a:endParaRPr lang="ru-RU"/>
        </a:p>
      </dgm:t>
    </dgm:pt>
    <dgm:pt modelId="{E010F832-B529-4689-8131-D523E9C2B78D}" type="sibTrans" cxnId="{4135210F-E3D3-4610-BC98-0828E62FD28E}">
      <dgm:prSet/>
      <dgm:spPr/>
      <dgm:t>
        <a:bodyPr/>
        <a:lstStyle/>
        <a:p>
          <a:endParaRPr lang="ru-RU"/>
        </a:p>
      </dgm:t>
    </dgm:pt>
    <dgm:pt modelId="{2D533529-057C-4A97-9C70-4D5DB81CF7CA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rPr>
            <a:t>Зачисление в образовательное учреждение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latin typeface="Bookman Old Style" pitchFamily="18" charset="0"/>
          </a:endParaRPr>
        </a:p>
      </dgm:t>
    </dgm:pt>
    <dgm:pt modelId="{2D05CD5D-4554-493A-9845-9FB645C2EEF0}" type="parTrans" cxnId="{158271B7-AD9F-48BC-AA51-AC02CE44E306}">
      <dgm:prSet/>
      <dgm:spPr/>
      <dgm:t>
        <a:bodyPr/>
        <a:lstStyle/>
        <a:p>
          <a:endParaRPr lang="ru-RU"/>
        </a:p>
      </dgm:t>
    </dgm:pt>
    <dgm:pt modelId="{E5612980-7AE7-4FB5-AFE2-3B3852344664}" type="sibTrans" cxnId="{158271B7-AD9F-48BC-AA51-AC02CE44E306}">
      <dgm:prSet/>
      <dgm:spPr/>
      <dgm:t>
        <a:bodyPr/>
        <a:lstStyle/>
        <a:p>
          <a:endParaRPr lang="ru-RU"/>
        </a:p>
      </dgm:t>
    </dgm:pt>
    <dgm:pt modelId="{BEF91ED0-1438-4367-91CA-8FA27931E015}" type="pres">
      <dgm:prSet presAssocID="{77F6B8D4-C301-4ACE-8117-EACC08ABD9C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531B1D-D5A2-4FDA-BE6E-71F6C9FE4EED}" type="pres">
      <dgm:prSet presAssocID="{77F6B8D4-C301-4ACE-8117-EACC08ABD9CA}" presName="cycle" presStyleCnt="0"/>
      <dgm:spPr/>
    </dgm:pt>
    <dgm:pt modelId="{2CD9D0B8-3D46-426A-963A-CA2F02C2F26C}" type="pres">
      <dgm:prSet presAssocID="{77F6B8D4-C301-4ACE-8117-EACC08ABD9CA}" presName="centerShape" presStyleCnt="0"/>
      <dgm:spPr/>
    </dgm:pt>
    <dgm:pt modelId="{2588A013-98C2-4C15-8876-C483DDBA6BE0}" type="pres">
      <dgm:prSet presAssocID="{77F6B8D4-C301-4ACE-8117-EACC08ABD9CA}" presName="connSite" presStyleLbl="node1" presStyleIdx="0" presStyleCnt="4"/>
      <dgm:spPr/>
    </dgm:pt>
    <dgm:pt modelId="{E52E5B3D-E077-469E-ABD7-D1B54A2F35D3}" type="pres">
      <dgm:prSet presAssocID="{77F6B8D4-C301-4ACE-8117-EACC08ABD9CA}" presName="visible" presStyleLbl="node1" presStyleIdx="0" presStyleCnt="4" custScaleX="162309" custScaleY="1416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29E4071-B102-41D5-83CB-92391592AC1D}" type="pres">
      <dgm:prSet presAssocID="{265A09DB-CA6F-4FD6-8C5A-2C09B5A0EF16}" presName="Name25" presStyleLbl="parChTrans1D1" presStyleIdx="0" presStyleCnt="3"/>
      <dgm:spPr/>
      <dgm:t>
        <a:bodyPr/>
        <a:lstStyle/>
        <a:p>
          <a:endParaRPr lang="ru-RU"/>
        </a:p>
      </dgm:t>
    </dgm:pt>
    <dgm:pt modelId="{2A72C083-EC57-401B-9E31-7CA29FA0A297}" type="pres">
      <dgm:prSet presAssocID="{5C737EEB-BF7C-4FED-9DA6-46DD986E59AF}" presName="node" presStyleCnt="0"/>
      <dgm:spPr/>
    </dgm:pt>
    <dgm:pt modelId="{0BE12960-2F64-414D-8A32-EF18B2BBA2AC}" type="pres">
      <dgm:prSet presAssocID="{5C737EEB-BF7C-4FED-9DA6-46DD986E59AF}" presName="parentNode" presStyleLbl="node1" presStyleIdx="1" presStyleCnt="4" custScaleX="213354" custLinFactX="20617" custLinFactNeighborX="100000" custLinFactNeighborY="61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72A9F-23C7-49B5-A222-03BEDD878F74}" type="pres">
      <dgm:prSet presAssocID="{5C737EEB-BF7C-4FED-9DA6-46DD986E59A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2B840-9AA9-4F99-A3E9-AD11CC539688}" type="pres">
      <dgm:prSet presAssocID="{8D4E9A9D-F26D-401A-A2F8-95F79F10445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053D005F-2B8F-4DBC-97C9-EA62482FF765}" type="pres">
      <dgm:prSet presAssocID="{7FD6D03A-CF5E-45F2-B98A-DC851E16490D}" presName="node" presStyleCnt="0"/>
      <dgm:spPr/>
    </dgm:pt>
    <dgm:pt modelId="{BA2772F9-9AEA-4C98-AF7C-527A9CDDAA1F}" type="pres">
      <dgm:prSet presAssocID="{7FD6D03A-CF5E-45F2-B98A-DC851E16490D}" presName="parentNode" presStyleLbl="node1" presStyleIdx="2" presStyleCnt="4" custScaleX="209452" custLinFactNeighborX="95691" custLinFactNeighborY="59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94304-0024-4CE5-8181-6E70CC4736CA}" type="pres">
      <dgm:prSet presAssocID="{7FD6D03A-CF5E-45F2-B98A-DC851E16490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47D09-4FFB-4929-B578-CE3BE47B90CA}" type="pres">
      <dgm:prSet presAssocID="{2D05CD5D-4554-493A-9845-9FB645C2EEF0}" presName="Name25" presStyleLbl="parChTrans1D1" presStyleIdx="2" presStyleCnt="3"/>
      <dgm:spPr/>
      <dgm:t>
        <a:bodyPr/>
        <a:lstStyle/>
        <a:p>
          <a:endParaRPr lang="ru-RU"/>
        </a:p>
      </dgm:t>
    </dgm:pt>
    <dgm:pt modelId="{B611A71E-63AC-4CF9-AFDE-9F3B64FAADC7}" type="pres">
      <dgm:prSet presAssocID="{2D533529-057C-4A97-9C70-4D5DB81CF7CA}" presName="node" presStyleCnt="0"/>
      <dgm:spPr/>
    </dgm:pt>
    <dgm:pt modelId="{CD428C8A-460B-47B3-9A42-A1CDAA0161C7}" type="pres">
      <dgm:prSet presAssocID="{2D533529-057C-4A97-9C70-4D5DB81CF7CA}" presName="parentNode" presStyleLbl="node1" presStyleIdx="3" presStyleCnt="4" custScaleX="253922" custLinFactX="45972" custLinFactNeighborX="100000" custLinFactNeighborY="-3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949C0-3392-4670-86A5-BD184F43B494}" type="pres">
      <dgm:prSet presAssocID="{2D533529-057C-4A97-9C70-4D5DB81CF7C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BC0761-C504-47C1-90C4-BFB3D1D41093}" type="presOf" srcId="{7FD6D03A-CF5E-45F2-B98A-DC851E16490D}" destId="{BA2772F9-9AEA-4C98-AF7C-527A9CDDAA1F}" srcOrd="0" destOrd="0" presId="urn:microsoft.com/office/officeart/2005/8/layout/radial2"/>
    <dgm:cxn modelId="{4135210F-E3D3-4610-BC98-0828E62FD28E}" srcId="{77F6B8D4-C301-4ACE-8117-EACC08ABD9CA}" destId="{7FD6D03A-CF5E-45F2-B98A-DC851E16490D}" srcOrd="1" destOrd="0" parTransId="{8D4E9A9D-F26D-401A-A2F8-95F79F104450}" sibTransId="{E010F832-B529-4689-8131-D523E9C2B78D}"/>
    <dgm:cxn modelId="{BC1CF287-6851-4EFF-81BD-AABBCCC0C53E}" type="presOf" srcId="{8D4E9A9D-F26D-401A-A2F8-95F79F104450}" destId="{5392B840-9AA9-4F99-A3E9-AD11CC539688}" srcOrd="0" destOrd="0" presId="urn:microsoft.com/office/officeart/2005/8/layout/radial2"/>
    <dgm:cxn modelId="{158271B7-AD9F-48BC-AA51-AC02CE44E306}" srcId="{77F6B8D4-C301-4ACE-8117-EACC08ABD9CA}" destId="{2D533529-057C-4A97-9C70-4D5DB81CF7CA}" srcOrd="2" destOrd="0" parTransId="{2D05CD5D-4554-493A-9845-9FB645C2EEF0}" sibTransId="{E5612980-7AE7-4FB5-AFE2-3B3852344664}"/>
    <dgm:cxn modelId="{41345901-557E-40CC-A51A-FE65DD248246}" srcId="{77F6B8D4-C301-4ACE-8117-EACC08ABD9CA}" destId="{5C737EEB-BF7C-4FED-9DA6-46DD986E59AF}" srcOrd="0" destOrd="0" parTransId="{265A09DB-CA6F-4FD6-8C5A-2C09B5A0EF16}" sibTransId="{78ADE36F-6CE0-4CC2-9F47-8FC2225F10EC}"/>
    <dgm:cxn modelId="{E16A23A4-2ABE-45F8-AB57-90CFE98E9E05}" type="presOf" srcId="{2D533529-057C-4A97-9C70-4D5DB81CF7CA}" destId="{CD428C8A-460B-47B3-9A42-A1CDAA0161C7}" srcOrd="0" destOrd="0" presId="urn:microsoft.com/office/officeart/2005/8/layout/radial2"/>
    <dgm:cxn modelId="{89F48991-F7C3-411B-9298-B05A75C94696}" type="presOf" srcId="{77F6B8D4-C301-4ACE-8117-EACC08ABD9CA}" destId="{BEF91ED0-1438-4367-91CA-8FA27931E015}" srcOrd="0" destOrd="0" presId="urn:microsoft.com/office/officeart/2005/8/layout/radial2"/>
    <dgm:cxn modelId="{9C9AF320-CEC5-4425-8E84-C0E64034244C}" type="presOf" srcId="{265A09DB-CA6F-4FD6-8C5A-2C09B5A0EF16}" destId="{429E4071-B102-41D5-83CB-92391592AC1D}" srcOrd="0" destOrd="0" presId="urn:microsoft.com/office/officeart/2005/8/layout/radial2"/>
    <dgm:cxn modelId="{E867545D-ED05-475C-8C52-74A30EC5150C}" type="presOf" srcId="{2D05CD5D-4554-493A-9845-9FB645C2EEF0}" destId="{C0647D09-4FFB-4929-B578-CE3BE47B90CA}" srcOrd="0" destOrd="0" presId="urn:microsoft.com/office/officeart/2005/8/layout/radial2"/>
    <dgm:cxn modelId="{AA4D593D-FD0E-40F8-98DE-5270A1B73342}" type="presOf" srcId="{5C737EEB-BF7C-4FED-9DA6-46DD986E59AF}" destId="{0BE12960-2F64-414D-8A32-EF18B2BBA2AC}" srcOrd="0" destOrd="0" presId="urn:microsoft.com/office/officeart/2005/8/layout/radial2"/>
    <dgm:cxn modelId="{41303977-6C66-491E-9FFD-BB8526573241}" type="presParOf" srcId="{BEF91ED0-1438-4367-91CA-8FA27931E015}" destId="{C7531B1D-D5A2-4FDA-BE6E-71F6C9FE4EED}" srcOrd="0" destOrd="0" presId="urn:microsoft.com/office/officeart/2005/8/layout/radial2"/>
    <dgm:cxn modelId="{6BB3B02C-9317-41C7-9A6D-4284B9D7E191}" type="presParOf" srcId="{C7531B1D-D5A2-4FDA-BE6E-71F6C9FE4EED}" destId="{2CD9D0B8-3D46-426A-963A-CA2F02C2F26C}" srcOrd="0" destOrd="0" presId="urn:microsoft.com/office/officeart/2005/8/layout/radial2"/>
    <dgm:cxn modelId="{B548683A-EDCA-4884-A972-C3C606196E4D}" type="presParOf" srcId="{2CD9D0B8-3D46-426A-963A-CA2F02C2F26C}" destId="{2588A013-98C2-4C15-8876-C483DDBA6BE0}" srcOrd="0" destOrd="0" presId="urn:microsoft.com/office/officeart/2005/8/layout/radial2"/>
    <dgm:cxn modelId="{BCA5F591-4F3D-4CA9-957A-F4BEF8369E9C}" type="presParOf" srcId="{2CD9D0B8-3D46-426A-963A-CA2F02C2F26C}" destId="{E52E5B3D-E077-469E-ABD7-D1B54A2F35D3}" srcOrd="1" destOrd="0" presId="urn:microsoft.com/office/officeart/2005/8/layout/radial2"/>
    <dgm:cxn modelId="{8FB3E849-204D-4ADD-9E15-2AC60C748357}" type="presParOf" srcId="{C7531B1D-D5A2-4FDA-BE6E-71F6C9FE4EED}" destId="{429E4071-B102-41D5-83CB-92391592AC1D}" srcOrd="1" destOrd="0" presId="urn:microsoft.com/office/officeart/2005/8/layout/radial2"/>
    <dgm:cxn modelId="{3E93F320-9ECB-4EE2-AE2C-920A3CD608C0}" type="presParOf" srcId="{C7531B1D-D5A2-4FDA-BE6E-71F6C9FE4EED}" destId="{2A72C083-EC57-401B-9E31-7CA29FA0A297}" srcOrd="2" destOrd="0" presId="urn:microsoft.com/office/officeart/2005/8/layout/radial2"/>
    <dgm:cxn modelId="{6CF6CCAA-CA07-473C-A956-62BE2F45742F}" type="presParOf" srcId="{2A72C083-EC57-401B-9E31-7CA29FA0A297}" destId="{0BE12960-2F64-414D-8A32-EF18B2BBA2AC}" srcOrd="0" destOrd="0" presId="urn:microsoft.com/office/officeart/2005/8/layout/radial2"/>
    <dgm:cxn modelId="{784D8F2B-68D3-472C-ACCD-62034E4144CF}" type="presParOf" srcId="{2A72C083-EC57-401B-9E31-7CA29FA0A297}" destId="{06872A9F-23C7-49B5-A222-03BEDD878F74}" srcOrd="1" destOrd="0" presId="urn:microsoft.com/office/officeart/2005/8/layout/radial2"/>
    <dgm:cxn modelId="{FBFEA2C2-0AA2-4C01-8860-38E003DF836D}" type="presParOf" srcId="{C7531B1D-D5A2-4FDA-BE6E-71F6C9FE4EED}" destId="{5392B840-9AA9-4F99-A3E9-AD11CC539688}" srcOrd="3" destOrd="0" presId="urn:microsoft.com/office/officeart/2005/8/layout/radial2"/>
    <dgm:cxn modelId="{3E7B7CA1-AA5A-4B97-AAB5-99826194EDC6}" type="presParOf" srcId="{C7531B1D-D5A2-4FDA-BE6E-71F6C9FE4EED}" destId="{053D005F-2B8F-4DBC-97C9-EA62482FF765}" srcOrd="4" destOrd="0" presId="urn:microsoft.com/office/officeart/2005/8/layout/radial2"/>
    <dgm:cxn modelId="{926E14A6-4555-4349-AED6-C5C8FD11FDE8}" type="presParOf" srcId="{053D005F-2B8F-4DBC-97C9-EA62482FF765}" destId="{BA2772F9-9AEA-4C98-AF7C-527A9CDDAA1F}" srcOrd="0" destOrd="0" presId="urn:microsoft.com/office/officeart/2005/8/layout/radial2"/>
    <dgm:cxn modelId="{B9DEAF47-4B36-4405-B42E-F007092ABF85}" type="presParOf" srcId="{053D005F-2B8F-4DBC-97C9-EA62482FF765}" destId="{77194304-0024-4CE5-8181-6E70CC4736CA}" srcOrd="1" destOrd="0" presId="urn:microsoft.com/office/officeart/2005/8/layout/radial2"/>
    <dgm:cxn modelId="{E0002FE8-901C-4A62-AAE4-33848C49AB81}" type="presParOf" srcId="{C7531B1D-D5A2-4FDA-BE6E-71F6C9FE4EED}" destId="{C0647D09-4FFB-4929-B578-CE3BE47B90CA}" srcOrd="5" destOrd="0" presId="urn:microsoft.com/office/officeart/2005/8/layout/radial2"/>
    <dgm:cxn modelId="{EB3505C0-F35E-41EC-BCD7-E829629CD9D7}" type="presParOf" srcId="{C7531B1D-D5A2-4FDA-BE6E-71F6C9FE4EED}" destId="{B611A71E-63AC-4CF9-AFDE-9F3B64FAADC7}" srcOrd="6" destOrd="0" presId="urn:microsoft.com/office/officeart/2005/8/layout/radial2"/>
    <dgm:cxn modelId="{4F61A130-AE3C-4285-BEFC-86EB5114FC0B}" type="presParOf" srcId="{B611A71E-63AC-4CF9-AFDE-9F3B64FAADC7}" destId="{CD428C8A-460B-47B3-9A42-A1CDAA0161C7}" srcOrd="0" destOrd="0" presId="urn:microsoft.com/office/officeart/2005/8/layout/radial2"/>
    <dgm:cxn modelId="{53D19CF4-0E88-4803-9C38-85317C9E5C91}" type="presParOf" srcId="{B611A71E-63AC-4CF9-AFDE-9F3B64FAADC7}" destId="{5EE949C0-3392-4670-86A5-BD184F43B49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2328FC-D1C7-4DF8-B26C-AF89F9EE812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84DA8C4-DF5C-458A-A845-7CEB07600E73}" type="pres">
      <dgm:prSet presAssocID="{0E2328FC-D1C7-4DF8-B26C-AF89F9EE812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E1C5DC7-371C-422C-8E85-9D7BE3F12269}" type="presOf" srcId="{0E2328FC-D1C7-4DF8-B26C-AF89F9EE8121}" destId="{F84DA8C4-DF5C-458A-A845-7CEB07600E73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FA90A4-FD14-4A46-A075-873F6AA2286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B2FBBD-D8B3-496D-88E3-69E0C6415CC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задача</a:t>
          </a:r>
          <a:endParaRPr lang="ru-RU" dirty="0"/>
        </a:p>
      </dgm:t>
    </dgm:pt>
    <dgm:pt modelId="{8E34355C-FAF8-4570-99A4-53EBE103B899}" type="parTrans" cxnId="{E3C6CDED-290D-433D-9BF4-BBBDB23A3FFA}">
      <dgm:prSet/>
      <dgm:spPr/>
      <dgm:t>
        <a:bodyPr/>
        <a:lstStyle/>
        <a:p>
          <a:endParaRPr lang="ru-RU"/>
        </a:p>
      </dgm:t>
    </dgm:pt>
    <dgm:pt modelId="{CFB1F6D2-CE0D-484F-9304-BF36E917C6AD}" type="sibTrans" cxnId="{E3C6CDED-290D-433D-9BF4-BBBDB23A3FFA}">
      <dgm:prSet/>
      <dgm:spPr/>
      <dgm:t>
        <a:bodyPr/>
        <a:lstStyle/>
        <a:p>
          <a:endParaRPr lang="ru-RU"/>
        </a:p>
      </dgm:t>
    </dgm:pt>
    <dgm:pt modelId="{BA94C786-1080-4228-B05A-2583F6185349}">
      <dgm:prSet phldrT="[Текст]"/>
      <dgm:spPr>
        <a:solidFill>
          <a:srgbClr val="FFCCCC">
            <a:alpha val="89804"/>
          </a:srgbClr>
        </a:solidFill>
      </dgm:spPr>
      <dgm:t>
        <a:bodyPr/>
        <a:lstStyle/>
        <a:p>
          <a:r>
            <a:rPr lang="ru-RU" dirty="0" smtClean="0"/>
            <a:t>Школа молодого учителя</a:t>
          </a:r>
          <a:endParaRPr lang="ru-RU" dirty="0"/>
        </a:p>
      </dgm:t>
    </dgm:pt>
    <dgm:pt modelId="{74349CCA-47BE-4114-90B7-41E4DF891079}" type="parTrans" cxnId="{0BBE1DEE-3267-42D3-AE6F-723F3F3C568E}">
      <dgm:prSet/>
      <dgm:spPr/>
      <dgm:t>
        <a:bodyPr/>
        <a:lstStyle/>
        <a:p>
          <a:endParaRPr lang="ru-RU"/>
        </a:p>
      </dgm:t>
    </dgm:pt>
    <dgm:pt modelId="{1B859B01-F8FE-4705-8401-70C08CF7F580}" type="sibTrans" cxnId="{0BBE1DEE-3267-42D3-AE6F-723F3F3C568E}">
      <dgm:prSet/>
      <dgm:spPr/>
      <dgm:t>
        <a:bodyPr/>
        <a:lstStyle/>
        <a:p>
          <a:endParaRPr lang="ru-RU"/>
        </a:p>
      </dgm:t>
    </dgm:pt>
    <dgm:pt modelId="{933AF361-D84D-4461-871C-C629F215F12B}" type="pres">
      <dgm:prSet presAssocID="{AAFA90A4-FD14-4A46-A075-873F6AA228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12E675-1249-4F7D-BA4D-CD0453114D03}" type="pres">
      <dgm:prSet presAssocID="{EAB2FBBD-D8B3-496D-88E3-69E0C6415CCE}" presName="linNode" presStyleCnt="0"/>
      <dgm:spPr/>
    </dgm:pt>
    <dgm:pt modelId="{8F84C531-4B4B-4D68-8893-749D0B007EBF}" type="pres">
      <dgm:prSet presAssocID="{EAB2FBBD-D8B3-496D-88E3-69E0C6415CCE}" presName="parentShp" presStyleLbl="node1" presStyleIdx="0" presStyleCnt="1" custLinFactNeighborX="-760" custLinFactNeighborY="75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B9286-63D0-471E-893B-C52BBFFAEAFA}" type="pres">
      <dgm:prSet presAssocID="{EAB2FBBD-D8B3-496D-88E3-69E0C6415CCE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C6CDED-290D-433D-9BF4-BBBDB23A3FFA}" srcId="{AAFA90A4-FD14-4A46-A075-873F6AA22860}" destId="{EAB2FBBD-D8B3-496D-88E3-69E0C6415CCE}" srcOrd="0" destOrd="0" parTransId="{8E34355C-FAF8-4570-99A4-53EBE103B899}" sibTransId="{CFB1F6D2-CE0D-484F-9304-BF36E917C6AD}"/>
    <dgm:cxn modelId="{0BBE1DEE-3267-42D3-AE6F-723F3F3C568E}" srcId="{EAB2FBBD-D8B3-496D-88E3-69E0C6415CCE}" destId="{BA94C786-1080-4228-B05A-2583F6185349}" srcOrd="0" destOrd="0" parTransId="{74349CCA-47BE-4114-90B7-41E4DF891079}" sibTransId="{1B859B01-F8FE-4705-8401-70C08CF7F580}"/>
    <dgm:cxn modelId="{AB9D8542-7FED-4846-B6B6-1C466F78CD8F}" type="presOf" srcId="{BA94C786-1080-4228-B05A-2583F6185349}" destId="{CB0B9286-63D0-471E-893B-C52BBFFAEAFA}" srcOrd="0" destOrd="0" presId="urn:microsoft.com/office/officeart/2005/8/layout/vList6"/>
    <dgm:cxn modelId="{59532540-296A-4032-8331-25F2231D7288}" type="presOf" srcId="{AAFA90A4-FD14-4A46-A075-873F6AA22860}" destId="{933AF361-D84D-4461-871C-C629F215F12B}" srcOrd="0" destOrd="0" presId="urn:microsoft.com/office/officeart/2005/8/layout/vList6"/>
    <dgm:cxn modelId="{C732CB1C-DD70-4C72-9144-6EB06EFC3653}" type="presOf" srcId="{EAB2FBBD-D8B3-496D-88E3-69E0C6415CCE}" destId="{8F84C531-4B4B-4D68-8893-749D0B007EBF}" srcOrd="0" destOrd="0" presId="urn:microsoft.com/office/officeart/2005/8/layout/vList6"/>
    <dgm:cxn modelId="{109DB652-2B96-44B7-9423-1FE2F419FF55}" type="presParOf" srcId="{933AF361-D84D-4461-871C-C629F215F12B}" destId="{DD12E675-1249-4F7D-BA4D-CD0453114D03}" srcOrd="0" destOrd="0" presId="urn:microsoft.com/office/officeart/2005/8/layout/vList6"/>
    <dgm:cxn modelId="{898EF2FA-D5AF-434E-8F78-1F347A822B96}" type="presParOf" srcId="{DD12E675-1249-4F7D-BA4D-CD0453114D03}" destId="{8F84C531-4B4B-4D68-8893-749D0B007EBF}" srcOrd="0" destOrd="0" presId="urn:microsoft.com/office/officeart/2005/8/layout/vList6"/>
    <dgm:cxn modelId="{74C8A65B-E097-4D4E-99C5-0A4CAE97AA6D}" type="presParOf" srcId="{DD12E675-1249-4F7D-BA4D-CD0453114D03}" destId="{CB0B9286-63D0-471E-893B-C52BBFFAEAF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7BA790-87EE-4724-A140-B7697744EA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F368821-5794-4C3C-8268-0162804129CA}">
      <dgm:prSet/>
      <dgm:spPr/>
      <dgm:t>
        <a:bodyPr/>
        <a:lstStyle/>
        <a:p>
          <a:pPr rtl="0"/>
          <a:r>
            <a:rPr lang="ru-RU" b="1" baseline="0" dirty="0" smtClean="0"/>
            <a:t>Система оценки качества образования</a:t>
          </a:r>
          <a:endParaRPr lang="ru-RU" b="1" baseline="0" dirty="0"/>
        </a:p>
      </dgm:t>
    </dgm:pt>
    <dgm:pt modelId="{AE7E78F8-E030-4295-A6D4-04EEB67553CD}" type="parTrans" cxnId="{F9A1489A-DBDD-4D2D-AD8B-3E96B811F39F}">
      <dgm:prSet/>
      <dgm:spPr/>
      <dgm:t>
        <a:bodyPr/>
        <a:lstStyle/>
        <a:p>
          <a:endParaRPr lang="ru-RU"/>
        </a:p>
      </dgm:t>
    </dgm:pt>
    <dgm:pt modelId="{6A6E62BF-E92F-41F4-BC04-D26234D2B8A3}" type="sibTrans" cxnId="{F9A1489A-DBDD-4D2D-AD8B-3E96B811F39F}">
      <dgm:prSet/>
      <dgm:spPr/>
      <dgm:t>
        <a:bodyPr/>
        <a:lstStyle/>
        <a:p>
          <a:endParaRPr lang="ru-RU"/>
        </a:p>
      </dgm:t>
    </dgm:pt>
    <dgm:pt modelId="{8D3C8076-B186-4E0C-9027-440E670D7239}" type="pres">
      <dgm:prSet presAssocID="{247BA790-87EE-4724-A140-B7697744EA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EE2D0A-B598-45B9-881A-57E63003B3D9}" type="pres">
      <dgm:prSet presAssocID="{AF368821-5794-4C3C-8268-0162804129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E4DCB4-EBA0-452D-8D43-8880D13E1507}" type="presOf" srcId="{AF368821-5794-4C3C-8268-0162804129CA}" destId="{DBEE2D0A-B598-45B9-881A-57E63003B3D9}" srcOrd="0" destOrd="0" presId="urn:microsoft.com/office/officeart/2005/8/layout/vList2"/>
    <dgm:cxn modelId="{F9A1489A-DBDD-4D2D-AD8B-3E96B811F39F}" srcId="{247BA790-87EE-4724-A140-B7697744EA2E}" destId="{AF368821-5794-4C3C-8268-0162804129CA}" srcOrd="0" destOrd="0" parTransId="{AE7E78F8-E030-4295-A6D4-04EEB67553CD}" sibTransId="{6A6E62BF-E92F-41F4-BC04-D26234D2B8A3}"/>
    <dgm:cxn modelId="{220B5ADB-4EE5-4E7C-96D6-5F9D00B7B207}" type="presOf" srcId="{247BA790-87EE-4724-A140-B7697744EA2E}" destId="{8D3C8076-B186-4E0C-9027-440E670D7239}" srcOrd="0" destOrd="0" presId="urn:microsoft.com/office/officeart/2005/8/layout/vList2"/>
    <dgm:cxn modelId="{D430A0F1-E5AA-432E-B0AB-CE551442D3AE}" type="presParOf" srcId="{8D3C8076-B186-4E0C-9027-440E670D7239}" destId="{DBEE2D0A-B598-45B9-881A-57E63003B3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4C374F-FC1E-4B60-B7F1-11BCB9E60B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DCB00C-0BB3-4758-AA0C-CD488002FBF5}">
      <dgm:prSet/>
      <dgm:spPr/>
      <dgm:t>
        <a:bodyPr/>
        <a:lstStyle/>
        <a:p>
          <a:pPr rtl="0"/>
          <a:r>
            <a:rPr lang="ru-RU" b="1" baseline="0" dirty="0" smtClean="0"/>
            <a:t>Поручения Президента Российской Федерации</a:t>
          </a:r>
          <a:endParaRPr lang="ru-RU" dirty="0"/>
        </a:p>
      </dgm:t>
    </dgm:pt>
    <dgm:pt modelId="{1FA3E096-F942-4DF4-8304-A4CD323F9DCB}" type="parTrans" cxnId="{0F2E4435-5179-492A-963D-3C203AD94D22}">
      <dgm:prSet/>
      <dgm:spPr/>
      <dgm:t>
        <a:bodyPr/>
        <a:lstStyle/>
        <a:p>
          <a:endParaRPr lang="ru-RU"/>
        </a:p>
      </dgm:t>
    </dgm:pt>
    <dgm:pt modelId="{5F05EDBB-6C3D-4DC5-BD76-FC8FE9671AB5}" type="sibTrans" cxnId="{0F2E4435-5179-492A-963D-3C203AD94D22}">
      <dgm:prSet/>
      <dgm:spPr/>
      <dgm:t>
        <a:bodyPr/>
        <a:lstStyle/>
        <a:p>
          <a:endParaRPr lang="ru-RU"/>
        </a:p>
      </dgm:t>
    </dgm:pt>
    <dgm:pt modelId="{B5AFAB52-4C93-48D1-A4B7-E70A538FD9BF}" type="pres">
      <dgm:prSet presAssocID="{514C374F-FC1E-4B60-B7F1-11BCB9E60B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E41265-55D7-43B0-8591-9091467A86E5}" type="pres">
      <dgm:prSet presAssocID="{5DDCB00C-0BB3-4758-AA0C-CD488002FB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E4435-5179-492A-963D-3C203AD94D22}" srcId="{514C374F-FC1E-4B60-B7F1-11BCB9E60B3C}" destId="{5DDCB00C-0BB3-4758-AA0C-CD488002FBF5}" srcOrd="0" destOrd="0" parTransId="{1FA3E096-F942-4DF4-8304-A4CD323F9DCB}" sibTransId="{5F05EDBB-6C3D-4DC5-BD76-FC8FE9671AB5}"/>
    <dgm:cxn modelId="{C05FE8B3-C373-4B35-899B-ED1152463930}" type="presOf" srcId="{514C374F-FC1E-4B60-B7F1-11BCB9E60B3C}" destId="{B5AFAB52-4C93-48D1-A4B7-E70A538FD9BF}" srcOrd="0" destOrd="0" presId="urn:microsoft.com/office/officeart/2005/8/layout/vList2"/>
    <dgm:cxn modelId="{BACA134A-97B3-42C2-BD88-38A056FECC0A}" type="presOf" srcId="{5DDCB00C-0BB3-4758-AA0C-CD488002FBF5}" destId="{08E41265-55D7-43B0-8591-9091467A86E5}" srcOrd="0" destOrd="0" presId="urn:microsoft.com/office/officeart/2005/8/layout/vList2"/>
    <dgm:cxn modelId="{D656C9FD-93E2-4D2F-8E75-DE667A734227}" type="presParOf" srcId="{B5AFAB52-4C93-48D1-A4B7-E70A538FD9BF}" destId="{08E41265-55D7-43B0-8591-9091467A86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B1ADDF-F3E2-4822-B239-6902472F1989}">
      <dsp:nvSpPr>
        <dsp:cNvPr id="0" name=""/>
        <dsp:cNvSpPr/>
      </dsp:nvSpPr>
      <dsp:spPr>
        <a:xfrm>
          <a:off x="1682511" y="774158"/>
          <a:ext cx="3998740" cy="3998740"/>
        </a:xfrm>
        <a:prstGeom prst="blockArc">
          <a:avLst>
            <a:gd name="adj1" fmla="val 8916005"/>
            <a:gd name="adj2" fmla="val 16905910"/>
            <a:gd name="adj3" fmla="val 4639"/>
          </a:avLst>
        </a:prstGeom>
        <a:solidFill>
          <a:schemeClr val="accent3">
            <a:shade val="90000"/>
            <a:hueOff val="77392"/>
            <a:satOff val="-9488"/>
            <a:lumOff val="239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750B3-013B-48A1-B39B-C435130D358C}">
      <dsp:nvSpPr>
        <dsp:cNvPr id="0" name=""/>
        <dsp:cNvSpPr/>
      </dsp:nvSpPr>
      <dsp:spPr>
        <a:xfrm>
          <a:off x="1938385" y="1449899"/>
          <a:ext cx="3998740" cy="3998740"/>
        </a:xfrm>
        <a:prstGeom prst="blockArc">
          <a:avLst>
            <a:gd name="adj1" fmla="val 604742"/>
            <a:gd name="adj2" fmla="val 10195258"/>
            <a:gd name="adj3" fmla="val 4639"/>
          </a:avLst>
        </a:prstGeom>
        <a:solidFill>
          <a:schemeClr val="accent3">
            <a:shade val="90000"/>
            <a:hueOff val="77392"/>
            <a:satOff val="-9488"/>
            <a:lumOff val="239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13DB5-35F4-4CBB-8C76-25E8AEF7A604}">
      <dsp:nvSpPr>
        <dsp:cNvPr id="0" name=""/>
        <dsp:cNvSpPr/>
      </dsp:nvSpPr>
      <dsp:spPr>
        <a:xfrm>
          <a:off x="2171106" y="813095"/>
          <a:ext cx="3998740" cy="3998740"/>
        </a:xfrm>
        <a:prstGeom prst="blockArc">
          <a:avLst>
            <a:gd name="adj1" fmla="val 16040857"/>
            <a:gd name="adj2" fmla="val 1804254"/>
            <a:gd name="adj3" fmla="val 4639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CFE6B-C6CC-4C15-95AD-A6204C82086F}">
      <dsp:nvSpPr>
        <dsp:cNvPr id="0" name=""/>
        <dsp:cNvSpPr/>
      </dsp:nvSpPr>
      <dsp:spPr>
        <a:xfrm>
          <a:off x="3003940" y="1960769"/>
          <a:ext cx="1956896" cy="1840226"/>
        </a:xfrm>
        <a:prstGeom prst="ellipse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23 учреждения</a:t>
          </a:r>
          <a:endParaRPr lang="ru-RU" sz="1600" b="1" kern="1200" dirty="0"/>
        </a:p>
      </dsp:txBody>
      <dsp:txXfrm>
        <a:off x="3003940" y="1960769"/>
        <a:ext cx="1956896" cy="1840226"/>
      </dsp:txXfrm>
    </dsp:sp>
    <dsp:sp modelId="{1CE93600-910A-4A79-AD35-4C9DA49A76AD}">
      <dsp:nvSpPr>
        <dsp:cNvPr id="0" name=""/>
        <dsp:cNvSpPr/>
      </dsp:nvSpPr>
      <dsp:spPr>
        <a:xfrm>
          <a:off x="3003862" y="-214675"/>
          <a:ext cx="2152473" cy="2152473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13 школ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2467  учащихся</a:t>
          </a:r>
          <a:endParaRPr lang="ru-RU" sz="1800" b="1" kern="1200" dirty="0"/>
        </a:p>
      </dsp:txBody>
      <dsp:txXfrm>
        <a:off x="3003862" y="-214675"/>
        <a:ext cx="2152473" cy="2152473"/>
      </dsp:txXfrm>
    </dsp:sp>
    <dsp:sp modelId="{50C7891C-77A4-455B-A8A4-285B87E18CBF}">
      <dsp:nvSpPr>
        <dsp:cNvPr id="0" name=""/>
        <dsp:cNvSpPr/>
      </dsp:nvSpPr>
      <dsp:spPr>
        <a:xfrm>
          <a:off x="4784375" y="2714819"/>
          <a:ext cx="2152473" cy="2152473"/>
        </a:xfrm>
        <a:prstGeom prst="ellipse">
          <a:avLst/>
        </a:prstGeom>
        <a:solidFill>
          <a:schemeClr val="accent3">
            <a:shade val="50000"/>
            <a:hueOff val="73467"/>
            <a:satOff val="-10587"/>
            <a:lumOff val="30288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4 дополнительного образования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2232 </a:t>
          </a:r>
          <a:endParaRPr lang="ru-RU" sz="1600" b="1" kern="1200" dirty="0"/>
        </a:p>
      </dsp:txBody>
      <dsp:txXfrm>
        <a:off x="4784375" y="2714819"/>
        <a:ext cx="2152473" cy="2152473"/>
      </dsp:txXfrm>
    </dsp:sp>
    <dsp:sp modelId="{3C0DC963-1CE5-48E6-B72F-03AE8BBF3CB9}">
      <dsp:nvSpPr>
        <dsp:cNvPr id="0" name=""/>
        <dsp:cNvSpPr/>
      </dsp:nvSpPr>
      <dsp:spPr>
        <a:xfrm>
          <a:off x="938661" y="2714819"/>
          <a:ext cx="2152473" cy="2152473"/>
        </a:xfrm>
        <a:prstGeom prst="ellipse">
          <a:avLst/>
        </a:prstGeom>
        <a:solidFill>
          <a:schemeClr val="accent3">
            <a:shade val="50000"/>
            <a:hueOff val="73467"/>
            <a:satOff val="-10587"/>
            <a:lumOff val="30288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10 детских садов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856 воспитанников  </a:t>
          </a:r>
          <a:endParaRPr lang="ru-RU" sz="1800" b="1" kern="1200" dirty="0"/>
        </a:p>
      </dsp:txBody>
      <dsp:txXfrm>
        <a:off x="938661" y="2714819"/>
        <a:ext cx="2152473" cy="215247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815386-54F6-4409-A106-936C7DAB087F}">
      <dsp:nvSpPr>
        <dsp:cNvPr id="0" name=""/>
        <dsp:cNvSpPr/>
      </dsp:nvSpPr>
      <dsp:spPr>
        <a:xfrm>
          <a:off x="214317" y="0"/>
          <a:ext cx="7132626" cy="490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/>
            <a:t>Схема независимой оценки качества образовательной деятельности</a:t>
          </a:r>
          <a:endParaRPr lang="ru-RU" sz="1800" b="1" kern="1200" baseline="0" dirty="0"/>
        </a:p>
      </dsp:txBody>
      <dsp:txXfrm>
        <a:off x="214317" y="0"/>
        <a:ext cx="7132626" cy="49053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50F9B5-C424-45A5-ACF8-B4457AB2D813}">
      <dsp:nvSpPr>
        <dsp:cNvPr id="0" name=""/>
        <dsp:cNvSpPr/>
      </dsp:nvSpPr>
      <dsp:spPr>
        <a:xfrm>
          <a:off x="0" y="89022"/>
          <a:ext cx="2952749" cy="1853279"/>
        </a:xfrm>
        <a:prstGeom prst="roundRect">
          <a:avLst/>
        </a:prstGeom>
        <a:solidFill>
          <a:srgbClr val="FFFFCC"/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</a:rPr>
            <a:t>на основании выгрузки данных, соответствующих показателям оценки, из системы </a:t>
          </a:r>
          <a:r>
            <a:rPr lang="ru-RU" sz="1800" b="1" i="0" kern="1200" dirty="0" err="1" smtClean="0">
              <a:solidFill>
                <a:schemeClr val="tx1"/>
              </a:solidFill>
            </a:rPr>
            <a:t>рейтингования</a:t>
          </a:r>
          <a:r>
            <a:rPr lang="ru-RU" sz="1800" b="1" i="0" kern="1200" dirty="0" smtClean="0">
              <a:solidFill>
                <a:schemeClr val="tx1"/>
              </a:solidFill>
            </a:rPr>
            <a:t> общеобразовательных организаций</a:t>
          </a:r>
          <a:endParaRPr lang="ru-RU" sz="1800" b="1" i="0" kern="1200" dirty="0">
            <a:solidFill>
              <a:schemeClr val="tx1"/>
            </a:solidFill>
          </a:endParaRPr>
        </a:p>
      </dsp:txBody>
      <dsp:txXfrm>
        <a:off x="0" y="89022"/>
        <a:ext cx="2952749" cy="185327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346387-3B08-4B4B-B00E-03C4969518D2}">
      <dsp:nvSpPr>
        <dsp:cNvPr id="0" name=""/>
        <dsp:cNvSpPr/>
      </dsp:nvSpPr>
      <dsp:spPr>
        <a:xfrm>
          <a:off x="0" y="31587"/>
          <a:ext cx="3249603" cy="1137154"/>
        </a:xfrm>
        <a:prstGeom prst="roundRect">
          <a:avLst/>
        </a:prstGeom>
        <a:solidFill>
          <a:srgbClr val="FFFFCC"/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независимый анализ сайтов общеобразовательных учреждений района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31587"/>
        <a:ext cx="3249603" cy="113715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849491-3607-4084-AA15-060AC5A7015B}">
      <dsp:nvSpPr>
        <dsp:cNvPr id="0" name=""/>
        <dsp:cNvSpPr/>
      </dsp:nvSpPr>
      <dsp:spPr>
        <a:xfrm>
          <a:off x="0" y="141232"/>
          <a:ext cx="2571768" cy="1471860"/>
        </a:xfrm>
        <a:prstGeom prst="roundRect">
          <a:avLst/>
        </a:prstGeom>
        <a:solidFill>
          <a:srgbClr val="FFFFCC"/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-проведение электронного анкетирования получателей образовательных услуг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0" y="141232"/>
        <a:ext cx="2571768" cy="147186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B84F4C-D6B8-43A4-9536-38F330B1275F}">
      <dsp:nvSpPr>
        <dsp:cNvPr id="0" name=""/>
        <dsp:cNvSpPr/>
      </dsp:nvSpPr>
      <dsp:spPr>
        <a:xfrm>
          <a:off x="0" y="9177"/>
          <a:ext cx="7502678" cy="99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baseline="0" dirty="0" smtClean="0"/>
            <a:t>Результаты независимой оценки образовательной деятельности </a:t>
          </a:r>
          <a:endParaRPr lang="ru-RU" sz="2500" kern="1200" baseline="0" dirty="0"/>
        </a:p>
      </dsp:txBody>
      <dsp:txXfrm>
        <a:off x="0" y="9177"/>
        <a:ext cx="7502678" cy="9945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42C3CB-E641-494A-891E-4BB04EF31311}">
      <dsp:nvSpPr>
        <dsp:cNvPr id="0" name=""/>
        <dsp:cNvSpPr/>
      </dsp:nvSpPr>
      <dsp:spPr>
        <a:xfrm>
          <a:off x="1343117" y="0"/>
          <a:ext cx="2040059" cy="1020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ЕГЭ</a:t>
          </a:r>
          <a:endParaRPr lang="ru-RU" sz="5800" kern="1200" dirty="0"/>
        </a:p>
      </dsp:txBody>
      <dsp:txXfrm>
        <a:off x="1343117" y="0"/>
        <a:ext cx="2040059" cy="1020029"/>
      </dsp:txXfrm>
    </dsp:sp>
    <dsp:sp modelId="{6D2EFAAA-C180-4FDA-A81E-5AC0A6413E21}">
      <dsp:nvSpPr>
        <dsp:cNvPr id="0" name=""/>
        <dsp:cNvSpPr/>
      </dsp:nvSpPr>
      <dsp:spPr>
        <a:xfrm>
          <a:off x="1547123" y="1020029"/>
          <a:ext cx="290479" cy="708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882"/>
              </a:lnTo>
              <a:lnTo>
                <a:pt x="290479" y="7088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F647B-F4C0-4873-9F33-FBC2247DD16E}">
      <dsp:nvSpPr>
        <dsp:cNvPr id="0" name=""/>
        <dsp:cNvSpPr/>
      </dsp:nvSpPr>
      <dsp:spPr>
        <a:xfrm>
          <a:off x="1837603" y="1218897"/>
          <a:ext cx="1632047" cy="1020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Он-</a:t>
          </a:r>
          <a:r>
            <a:rPr lang="ru-RU" sz="1900" kern="1200" dirty="0" err="1" smtClean="0"/>
            <a:t>лайн</a:t>
          </a:r>
          <a:endParaRPr lang="ru-RU" sz="1900" kern="1200" dirty="0"/>
        </a:p>
      </dsp:txBody>
      <dsp:txXfrm>
        <a:off x="1837603" y="1218897"/>
        <a:ext cx="1632047" cy="1020029"/>
      </dsp:txXfrm>
    </dsp:sp>
    <dsp:sp modelId="{0161CA05-C765-4087-AC85-2D551FF25336}">
      <dsp:nvSpPr>
        <dsp:cNvPr id="0" name=""/>
        <dsp:cNvSpPr/>
      </dsp:nvSpPr>
      <dsp:spPr>
        <a:xfrm>
          <a:off x="1547123" y="1020029"/>
          <a:ext cx="262931" cy="1979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931"/>
              </a:lnTo>
              <a:lnTo>
                <a:pt x="262931" y="19799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91493-64AD-4B94-A589-438651A76CFF}">
      <dsp:nvSpPr>
        <dsp:cNvPr id="0" name=""/>
        <dsp:cNvSpPr/>
      </dsp:nvSpPr>
      <dsp:spPr>
        <a:xfrm>
          <a:off x="1810054" y="2489946"/>
          <a:ext cx="2031099" cy="1020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металлоискатель</a:t>
          </a:r>
          <a:endParaRPr lang="ru-RU" sz="1900" kern="1200" dirty="0"/>
        </a:p>
      </dsp:txBody>
      <dsp:txXfrm>
        <a:off x="1810054" y="2489946"/>
        <a:ext cx="2031099" cy="1020029"/>
      </dsp:txXfrm>
    </dsp:sp>
    <dsp:sp modelId="{13601A43-7843-4E99-B94C-BFA86F19DA2B}">
      <dsp:nvSpPr>
        <dsp:cNvPr id="0" name=""/>
        <dsp:cNvSpPr/>
      </dsp:nvSpPr>
      <dsp:spPr>
        <a:xfrm>
          <a:off x="1547123" y="1020029"/>
          <a:ext cx="290479" cy="3171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1652"/>
              </a:lnTo>
              <a:lnTo>
                <a:pt x="290479" y="31716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A574F-3851-466A-94A6-C05419203600}">
      <dsp:nvSpPr>
        <dsp:cNvPr id="0" name=""/>
        <dsp:cNvSpPr/>
      </dsp:nvSpPr>
      <dsp:spPr>
        <a:xfrm>
          <a:off x="1837603" y="3681667"/>
          <a:ext cx="2040075" cy="1020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Блокиратор подвижной связи</a:t>
          </a:r>
          <a:endParaRPr lang="ru-RU" sz="1900" kern="1200" dirty="0"/>
        </a:p>
      </dsp:txBody>
      <dsp:txXfrm>
        <a:off x="1837603" y="3681667"/>
        <a:ext cx="2040075" cy="1020029"/>
      </dsp:txXfrm>
    </dsp:sp>
    <dsp:sp modelId="{EDED1B8B-E5A9-40AF-91A4-AD49A8E08FDC}">
      <dsp:nvSpPr>
        <dsp:cNvPr id="0" name=""/>
        <dsp:cNvSpPr/>
      </dsp:nvSpPr>
      <dsp:spPr>
        <a:xfrm>
          <a:off x="1547123" y="1020029"/>
          <a:ext cx="310260" cy="4174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4000"/>
              </a:lnTo>
              <a:lnTo>
                <a:pt x="310260" y="41740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73C1A-8F78-4036-B999-D0618DC13C45}">
      <dsp:nvSpPr>
        <dsp:cNvPr id="0" name=""/>
        <dsp:cNvSpPr/>
      </dsp:nvSpPr>
      <dsp:spPr>
        <a:xfrm>
          <a:off x="1857383" y="4786349"/>
          <a:ext cx="2046946" cy="815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 обязательных предмета</a:t>
          </a:r>
          <a:endParaRPr lang="ru-RU" sz="1900" kern="1200" dirty="0"/>
        </a:p>
      </dsp:txBody>
      <dsp:txXfrm>
        <a:off x="1857383" y="4786349"/>
        <a:ext cx="2046946" cy="815360"/>
      </dsp:txXfrm>
    </dsp:sp>
    <dsp:sp modelId="{2BE1A585-5FC2-441C-B6EB-A3761448561D}">
      <dsp:nvSpPr>
        <dsp:cNvPr id="0" name=""/>
        <dsp:cNvSpPr/>
      </dsp:nvSpPr>
      <dsp:spPr>
        <a:xfrm>
          <a:off x="5643109" y="113124"/>
          <a:ext cx="2040059" cy="1020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ОГЭ</a:t>
          </a:r>
          <a:endParaRPr lang="ru-RU" sz="5800" kern="1200" dirty="0"/>
        </a:p>
      </dsp:txBody>
      <dsp:txXfrm>
        <a:off x="5643109" y="113124"/>
        <a:ext cx="2040059" cy="1020029"/>
      </dsp:txXfrm>
    </dsp:sp>
    <dsp:sp modelId="{84EC25EC-F9D7-40FF-A4FB-6746F32D9230}">
      <dsp:nvSpPr>
        <dsp:cNvPr id="0" name=""/>
        <dsp:cNvSpPr/>
      </dsp:nvSpPr>
      <dsp:spPr>
        <a:xfrm>
          <a:off x="5801395" y="1133153"/>
          <a:ext cx="91440" cy="6297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9715"/>
              </a:lnTo>
              <a:lnTo>
                <a:pt x="107399" y="6297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03A0F-F91A-44EC-9D42-02E39CCBFD04}">
      <dsp:nvSpPr>
        <dsp:cNvPr id="0" name=""/>
        <dsp:cNvSpPr/>
      </dsp:nvSpPr>
      <dsp:spPr>
        <a:xfrm>
          <a:off x="5908794" y="1252854"/>
          <a:ext cx="1632047" cy="1020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Оф-</a:t>
          </a:r>
          <a:r>
            <a:rPr lang="ru-RU" sz="1900" kern="1200" dirty="0" err="1" smtClean="0"/>
            <a:t>лайн</a:t>
          </a:r>
          <a:endParaRPr lang="ru-RU" sz="1900" kern="1200" dirty="0"/>
        </a:p>
      </dsp:txBody>
      <dsp:txXfrm>
        <a:off x="5908794" y="1252854"/>
        <a:ext cx="1632047" cy="1020029"/>
      </dsp:txXfrm>
    </dsp:sp>
    <dsp:sp modelId="{290337CB-DBF5-4E79-B6B0-D8AE0B6255C2}">
      <dsp:nvSpPr>
        <dsp:cNvPr id="0" name=""/>
        <dsp:cNvSpPr/>
      </dsp:nvSpPr>
      <dsp:spPr>
        <a:xfrm>
          <a:off x="5788604" y="1133153"/>
          <a:ext cx="91440" cy="1941290"/>
        </a:xfrm>
        <a:custGeom>
          <a:avLst/>
          <a:gdLst/>
          <a:ahLst/>
          <a:cxnLst/>
          <a:rect l="0" t="0" r="0" b="0"/>
          <a:pathLst>
            <a:path>
              <a:moveTo>
                <a:pt x="58511" y="0"/>
              </a:moveTo>
              <a:lnTo>
                <a:pt x="45720" y="19412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74AA7-EA31-42B0-915D-AC9BB17878B9}">
      <dsp:nvSpPr>
        <dsp:cNvPr id="0" name=""/>
        <dsp:cNvSpPr/>
      </dsp:nvSpPr>
      <dsp:spPr>
        <a:xfrm>
          <a:off x="5834324" y="2564429"/>
          <a:ext cx="1632047" cy="1020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 обязательных предмета</a:t>
          </a:r>
          <a:endParaRPr lang="ru-RU" sz="1900" kern="1200" dirty="0"/>
        </a:p>
      </dsp:txBody>
      <dsp:txXfrm>
        <a:off x="5834324" y="2564429"/>
        <a:ext cx="1632047" cy="1020029"/>
      </dsp:txXfrm>
    </dsp:sp>
    <dsp:sp modelId="{58F9BC22-F044-4C4F-AD16-14961D48210F}">
      <dsp:nvSpPr>
        <dsp:cNvPr id="0" name=""/>
        <dsp:cNvSpPr/>
      </dsp:nvSpPr>
      <dsp:spPr>
        <a:xfrm>
          <a:off x="5847115" y="1133153"/>
          <a:ext cx="136165" cy="3297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7419"/>
              </a:lnTo>
              <a:lnTo>
                <a:pt x="136165" y="32974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20C37-BE5E-4C1C-9C0D-48A23B292F59}">
      <dsp:nvSpPr>
        <dsp:cNvPr id="0" name=""/>
        <dsp:cNvSpPr/>
      </dsp:nvSpPr>
      <dsp:spPr>
        <a:xfrm>
          <a:off x="5983281" y="3920558"/>
          <a:ext cx="1632047" cy="1020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 предмета по выбору</a:t>
          </a:r>
          <a:endParaRPr lang="ru-RU" sz="1900" kern="1200" dirty="0"/>
        </a:p>
      </dsp:txBody>
      <dsp:txXfrm>
        <a:off x="5983281" y="3920558"/>
        <a:ext cx="1632047" cy="102002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02D887-F6BE-42C0-8B74-6D750C0B9BE8}">
      <dsp:nvSpPr>
        <dsp:cNvPr id="0" name=""/>
        <dsp:cNvSpPr/>
      </dsp:nvSpPr>
      <dsp:spPr>
        <a:xfrm>
          <a:off x="0" y="4925"/>
          <a:ext cx="2643206" cy="636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Количество выпускников без аттестатов</a:t>
          </a:r>
          <a:endParaRPr lang="ru-RU" sz="1600" kern="1200" dirty="0"/>
        </a:p>
      </dsp:txBody>
      <dsp:txXfrm>
        <a:off x="0" y="4925"/>
        <a:ext cx="2643206" cy="636479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214B1B-F60A-4480-8C8E-BA1DE92ECDC0}">
      <dsp:nvSpPr>
        <dsp:cNvPr id="0" name=""/>
        <dsp:cNvSpPr/>
      </dsp:nvSpPr>
      <dsp:spPr>
        <a:xfrm>
          <a:off x="1708007" y="118372"/>
          <a:ext cx="3995414" cy="1346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Хохольский лицей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ШКОЛА - ЛИДЕР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1708007" y="118372"/>
        <a:ext cx="3995414" cy="1346395"/>
      </dsp:txXfrm>
    </dsp:sp>
    <dsp:sp modelId="{FAFDD459-8B2E-4165-918A-70B8609359B0}">
      <dsp:nvSpPr>
        <dsp:cNvPr id="0" name=""/>
        <dsp:cNvSpPr/>
      </dsp:nvSpPr>
      <dsp:spPr>
        <a:xfrm rot="5506975">
          <a:off x="3125962" y="1897217"/>
          <a:ext cx="1370876" cy="568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506975">
        <a:off x="3125962" y="1897217"/>
        <a:ext cx="1370876" cy="568236"/>
      </dsp:txXfrm>
    </dsp:sp>
    <dsp:sp modelId="{2C822466-DEEC-4F1D-894F-BF2A6E22E939}">
      <dsp:nvSpPr>
        <dsp:cNvPr id="0" name=""/>
        <dsp:cNvSpPr/>
      </dsp:nvSpPr>
      <dsp:spPr>
        <a:xfrm>
          <a:off x="2813935" y="2841727"/>
          <a:ext cx="1906383" cy="1670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Яблоченская СОШ - 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2813935" y="2841727"/>
        <a:ext cx="1906383" cy="1670732"/>
      </dsp:txXfrm>
    </dsp:sp>
    <dsp:sp modelId="{AF74CD95-CBC3-43FE-B24E-CAA45270CC53}">
      <dsp:nvSpPr>
        <dsp:cNvPr id="0" name=""/>
        <dsp:cNvSpPr/>
      </dsp:nvSpPr>
      <dsp:spPr>
        <a:xfrm rot="2645216">
          <a:off x="4677898" y="1723514"/>
          <a:ext cx="1636250" cy="568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2645216">
        <a:off x="4677898" y="1723514"/>
        <a:ext cx="1636250" cy="568236"/>
      </dsp:txXfrm>
    </dsp:sp>
    <dsp:sp modelId="{F8FDCC5F-637C-449B-BFFB-A869617BB2C6}">
      <dsp:nvSpPr>
        <dsp:cNvPr id="0" name=""/>
        <dsp:cNvSpPr/>
      </dsp:nvSpPr>
      <dsp:spPr>
        <a:xfrm>
          <a:off x="5205737" y="2661317"/>
          <a:ext cx="2337190" cy="1430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Семидесятская</a:t>
          </a:r>
          <a:r>
            <a:rPr lang="ru-RU" sz="1600" b="1" kern="1200" dirty="0" smtClean="0">
              <a:solidFill>
                <a:schemeClr val="tx1"/>
              </a:solidFill>
            </a:rPr>
            <a:t> СОШ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205737" y="2661317"/>
        <a:ext cx="2337190" cy="1430285"/>
      </dsp:txXfrm>
    </dsp:sp>
    <dsp:sp modelId="{07D5E0E5-1AE4-4586-889F-8A32BBE36844}">
      <dsp:nvSpPr>
        <dsp:cNvPr id="0" name=""/>
        <dsp:cNvSpPr/>
      </dsp:nvSpPr>
      <dsp:spPr>
        <a:xfrm rot="7309691">
          <a:off x="1557752" y="1891149"/>
          <a:ext cx="1564101" cy="568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7309691">
        <a:off x="1557752" y="1891149"/>
        <a:ext cx="1564101" cy="568236"/>
      </dsp:txXfrm>
    </dsp:sp>
    <dsp:sp modelId="{724EA36B-1822-4FD1-9F7F-125F1C3530F2}">
      <dsp:nvSpPr>
        <dsp:cNvPr id="0" name=""/>
        <dsp:cNvSpPr/>
      </dsp:nvSpPr>
      <dsp:spPr>
        <a:xfrm>
          <a:off x="145695" y="2742712"/>
          <a:ext cx="2145411" cy="1430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Устьевская</a:t>
          </a:r>
          <a:r>
            <a:rPr lang="ru-RU" sz="1600" kern="1200" dirty="0" smtClean="0"/>
            <a:t> </a:t>
          </a:r>
          <a:r>
            <a:rPr lang="ru-RU" sz="1600" b="1" kern="1200" dirty="0" smtClean="0">
              <a:solidFill>
                <a:schemeClr val="tx1"/>
              </a:solidFill>
            </a:rPr>
            <a:t>СОШ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45695" y="2742712"/>
        <a:ext cx="2145411" cy="1430285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A42B33-5240-4AD9-83FB-AD50F7643846}">
      <dsp:nvSpPr>
        <dsp:cNvPr id="0" name=""/>
        <dsp:cNvSpPr/>
      </dsp:nvSpPr>
      <dsp:spPr>
        <a:xfrm>
          <a:off x="2064505" y="544456"/>
          <a:ext cx="3729168" cy="3729168"/>
        </a:xfrm>
        <a:prstGeom prst="blockArc">
          <a:avLst>
            <a:gd name="adj1" fmla="val 12600000"/>
            <a:gd name="adj2" fmla="val 16200000"/>
            <a:gd name="adj3" fmla="val 4522"/>
          </a:avLst>
        </a:prstGeom>
        <a:solidFill>
          <a:schemeClr val="accent5">
            <a:shade val="90000"/>
            <a:hueOff val="-98541"/>
            <a:satOff val="-7949"/>
            <a:lumOff val="137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FCFBA-67BD-4313-9419-C8C1FB19C5D4}">
      <dsp:nvSpPr>
        <dsp:cNvPr id="0" name=""/>
        <dsp:cNvSpPr/>
      </dsp:nvSpPr>
      <dsp:spPr>
        <a:xfrm>
          <a:off x="2074275" y="527321"/>
          <a:ext cx="3729168" cy="3729168"/>
        </a:xfrm>
        <a:prstGeom prst="blockArc">
          <a:avLst>
            <a:gd name="adj1" fmla="val 8929346"/>
            <a:gd name="adj2" fmla="val 12562792"/>
            <a:gd name="adj3" fmla="val 4522"/>
          </a:avLst>
        </a:prstGeom>
        <a:solidFill>
          <a:schemeClr val="accent5">
            <a:shade val="90000"/>
            <a:hueOff val="-197082"/>
            <a:satOff val="-15898"/>
            <a:lumOff val="274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B9464-F1B3-408C-A6D0-BEEB30EE3974}">
      <dsp:nvSpPr>
        <dsp:cNvPr id="0" name=""/>
        <dsp:cNvSpPr/>
      </dsp:nvSpPr>
      <dsp:spPr>
        <a:xfrm>
          <a:off x="2084581" y="544567"/>
          <a:ext cx="3729168" cy="3729168"/>
        </a:xfrm>
        <a:prstGeom prst="blockArc">
          <a:avLst>
            <a:gd name="adj1" fmla="val 5437870"/>
            <a:gd name="adj2" fmla="val 8967243"/>
            <a:gd name="adj3" fmla="val 4522"/>
          </a:avLst>
        </a:prstGeom>
        <a:solidFill>
          <a:schemeClr val="accent5">
            <a:shade val="90000"/>
            <a:hueOff val="-295623"/>
            <a:satOff val="-23847"/>
            <a:lumOff val="411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11034-966A-4951-A0A6-BDFB1396AD67}">
      <dsp:nvSpPr>
        <dsp:cNvPr id="0" name=""/>
        <dsp:cNvSpPr/>
      </dsp:nvSpPr>
      <dsp:spPr>
        <a:xfrm>
          <a:off x="2064505" y="544456"/>
          <a:ext cx="3729168" cy="3729168"/>
        </a:xfrm>
        <a:prstGeom prst="blockArc">
          <a:avLst>
            <a:gd name="adj1" fmla="val 1800000"/>
            <a:gd name="adj2" fmla="val 5400000"/>
            <a:gd name="adj3" fmla="val 4522"/>
          </a:avLst>
        </a:prstGeom>
        <a:solidFill>
          <a:schemeClr val="accent5">
            <a:shade val="90000"/>
            <a:hueOff val="-197082"/>
            <a:satOff val="-15898"/>
            <a:lumOff val="274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4C8A4-9CE0-4271-B27C-760951615BC6}">
      <dsp:nvSpPr>
        <dsp:cNvPr id="0" name=""/>
        <dsp:cNvSpPr/>
      </dsp:nvSpPr>
      <dsp:spPr>
        <a:xfrm>
          <a:off x="2064505" y="544456"/>
          <a:ext cx="3729168" cy="3729168"/>
        </a:xfrm>
        <a:prstGeom prst="blockArc">
          <a:avLst>
            <a:gd name="adj1" fmla="val 19800000"/>
            <a:gd name="adj2" fmla="val 1800000"/>
            <a:gd name="adj3" fmla="val 4522"/>
          </a:avLst>
        </a:prstGeom>
        <a:solidFill>
          <a:schemeClr val="accent5">
            <a:shade val="90000"/>
            <a:hueOff val="-98541"/>
            <a:satOff val="-7949"/>
            <a:lumOff val="137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D1548-9BA0-47D0-A848-EA985DA01EF7}">
      <dsp:nvSpPr>
        <dsp:cNvPr id="0" name=""/>
        <dsp:cNvSpPr/>
      </dsp:nvSpPr>
      <dsp:spPr>
        <a:xfrm>
          <a:off x="2064505" y="544456"/>
          <a:ext cx="3729168" cy="3729168"/>
        </a:xfrm>
        <a:prstGeom prst="blockArc">
          <a:avLst>
            <a:gd name="adj1" fmla="val 16200000"/>
            <a:gd name="adj2" fmla="val 19800000"/>
            <a:gd name="adj3" fmla="val 4522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F85AD-B58E-4674-A76D-829442E16B59}">
      <dsp:nvSpPr>
        <dsp:cNvPr id="0" name=""/>
        <dsp:cNvSpPr/>
      </dsp:nvSpPr>
      <dsp:spPr>
        <a:xfrm>
          <a:off x="3092623" y="1572574"/>
          <a:ext cx="1672932" cy="1672932"/>
        </a:xfrm>
        <a:prstGeom prst="ellipse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школы</a:t>
          </a:r>
          <a:endParaRPr lang="ru-RU" sz="3000" kern="1200" dirty="0"/>
        </a:p>
      </dsp:txBody>
      <dsp:txXfrm>
        <a:off x="3092623" y="1572574"/>
        <a:ext cx="1672932" cy="1672932"/>
      </dsp:txXfrm>
    </dsp:sp>
    <dsp:sp modelId="{13112603-B3C3-42FF-AE25-81A52861ED31}">
      <dsp:nvSpPr>
        <dsp:cNvPr id="0" name=""/>
        <dsp:cNvSpPr/>
      </dsp:nvSpPr>
      <dsp:spPr>
        <a:xfrm>
          <a:off x="3074461" y="1088"/>
          <a:ext cx="1709257" cy="1171052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Дом детского творчества</a:t>
          </a:r>
          <a:endParaRPr lang="ru-RU" sz="1400" kern="1200" dirty="0"/>
        </a:p>
      </dsp:txBody>
      <dsp:txXfrm>
        <a:off x="3074461" y="1088"/>
        <a:ext cx="1709257" cy="1171052"/>
      </dsp:txXfrm>
    </dsp:sp>
    <dsp:sp modelId="{DF3796D3-EC4F-45A2-AA8D-E0768707E88C}">
      <dsp:nvSpPr>
        <dsp:cNvPr id="0" name=""/>
        <dsp:cNvSpPr/>
      </dsp:nvSpPr>
      <dsp:spPr>
        <a:xfrm>
          <a:off x="4652728" y="912301"/>
          <a:ext cx="1709257" cy="1171052"/>
        </a:xfrm>
        <a:prstGeom prst="ellipse">
          <a:avLst/>
        </a:prstGeom>
        <a:solidFill>
          <a:schemeClr val="accent5">
            <a:shade val="50000"/>
            <a:hueOff val="-96614"/>
            <a:satOff val="-8370"/>
            <a:lumOff val="159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Учреждения культуры</a:t>
          </a:r>
          <a:endParaRPr lang="ru-RU" sz="1400" kern="1200" dirty="0"/>
        </a:p>
      </dsp:txBody>
      <dsp:txXfrm>
        <a:off x="4652728" y="912301"/>
        <a:ext cx="1709257" cy="1171052"/>
      </dsp:txXfrm>
    </dsp:sp>
    <dsp:sp modelId="{90E2F259-8B93-4441-AD80-1028AD59ACE0}">
      <dsp:nvSpPr>
        <dsp:cNvPr id="0" name=""/>
        <dsp:cNvSpPr/>
      </dsp:nvSpPr>
      <dsp:spPr>
        <a:xfrm>
          <a:off x="4652728" y="2734727"/>
          <a:ext cx="1709257" cy="1171052"/>
        </a:xfrm>
        <a:prstGeom prst="ellipse">
          <a:avLst/>
        </a:prstGeom>
        <a:solidFill>
          <a:schemeClr val="accent5">
            <a:shade val="50000"/>
            <a:hueOff val="-193228"/>
            <a:satOff val="-16739"/>
            <a:lumOff val="318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СОК «Хохольский»</a:t>
          </a:r>
          <a:endParaRPr lang="ru-RU" sz="1400" kern="1200" dirty="0"/>
        </a:p>
      </dsp:txBody>
      <dsp:txXfrm>
        <a:off x="4652728" y="2734727"/>
        <a:ext cx="1709257" cy="1171052"/>
      </dsp:txXfrm>
    </dsp:sp>
    <dsp:sp modelId="{690FE906-147C-4561-AA98-495F6EBAF307}">
      <dsp:nvSpPr>
        <dsp:cNvPr id="0" name=""/>
        <dsp:cNvSpPr/>
      </dsp:nvSpPr>
      <dsp:spPr>
        <a:xfrm>
          <a:off x="3074461" y="3645940"/>
          <a:ext cx="1709257" cy="1171052"/>
        </a:xfrm>
        <a:prstGeom prst="ellipse">
          <a:avLst/>
        </a:prstGeom>
        <a:solidFill>
          <a:schemeClr val="accent5">
            <a:shade val="50000"/>
            <a:hueOff val="-289842"/>
            <a:satOff val="-25109"/>
            <a:lumOff val="477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Хохольская</a:t>
          </a:r>
          <a:r>
            <a:rPr lang="ru-RU" sz="1400" kern="1200" dirty="0" smtClean="0"/>
            <a:t> детская школа искусств</a:t>
          </a:r>
          <a:endParaRPr lang="ru-RU" sz="1400" kern="1200" dirty="0"/>
        </a:p>
      </dsp:txBody>
      <dsp:txXfrm>
        <a:off x="3074461" y="3645940"/>
        <a:ext cx="1709257" cy="1171052"/>
      </dsp:txXfrm>
    </dsp:sp>
    <dsp:sp modelId="{9EAE4835-46C7-49E9-B4BE-4C2267A1C2DE}">
      <dsp:nvSpPr>
        <dsp:cNvPr id="0" name=""/>
        <dsp:cNvSpPr/>
      </dsp:nvSpPr>
      <dsp:spPr>
        <a:xfrm>
          <a:off x="1525023" y="2749835"/>
          <a:ext cx="1709257" cy="1171052"/>
        </a:xfrm>
        <a:prstGeom prst="ellipse">
          <a:avLst/>
        </a:prstGeom>
        <a:solidFill>
          <a:schemeClr val="accent5">
            <a:shade val="50000"/>
            <a:hueOff val="-193228"/>
            <a:satOff val="-16739"/>
            <a:lumOff val="318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Гремяченская</a:t>
          </a:r>
          <a:r>
            <a:rPr lang="ru-RU" sz="1400" kern="1200" dirty="0" smtClean="0"/>
            <a:t> детская школа искусств</a:t>
          </a:r>
          <a:endParaRPr lang="ru-RU" sz="1400" kern="1200" dirty="0"/>
        </a:p>
      </dsp:txBody>
      <dsp:txXfrm>
        <a:off x="1525023" y="2749835"/>
        <a:ext cx="1709257" cy="1171052"/>
      </dsp:txXfrm>
    </dsp:sp>
    <dsp:sp modelId="{B6E51783-E252-4E5B-B0D7-167B22399474}">
      <dsp:nvSpPr>
        <dsp:cNvPr id="0" name=""/>
        <dsp:cNvSpPr/>
      </dsp:nvSpPr>
      <dsp:spPr>
        <a:xfrm>
          <a:off x="1496194" y="912301"/>
          <a:ext cx="1709257" cy="1171052"/>
        </a:xfrm>
        <a:prstGeom prst="ellipse">
          <a:avLst/>
        </a:prstGeom>
        <a:solidFill>
          <a:schemeClr val="accent5">
            <a:shade val="50000"/>
            <a:hueOff val="-96614"/>
            <a:satOff val="-8370"/>
            <a:lumOff val="159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Детско</a:t>
          </a:r>
          <a:r>
            <a:rPr lang="ru-RU" sz="1400" kern="1200" dirty="0" smtClean="0"/>
            <a:t> – юношеская спортивная школа</a:t>
          </a:r>
          <a:endParaRPr lang="ru-RU" sz="1400" kern="1200" dirty="0"/>
        </a:p>
      </dsp:txBody>
      <dsp:txXfrm>
        <a:off x="1496194" y="912301"/>
        <a:ext cx="1709257" cy="11710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EB0DD9-BA40-4C53-9FD2-C2361F0C5175}">
      <dsp:nvSpPr>
        <dsp:cNvPr id="0" name=""/>
        <dsp:cNvSpPr/>
      </dsp:nvSpPr>
      <dsp:spPr>
        <a:xfrm>
          <a:off x="520232" y="0"/>
          <a:ext cx="5895967" cy="4063999"/>
        </a:xfrm>
        <a:prstGeom prst="rightArrow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E35C1-B886-427F-9C6B-748399A078AD}">
      <dsp:nvSpPr>
        <dsp:cNvPr id="0" name=""/>
        <dsp:cNvSpPr/>
      </dsp:nvSpPr>
      <dsp:spPr>
        <a:xfrm>
          <a:off x="56063" y="1167912"/>
          <a:ext cx="2080929" cy="162560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Доступность от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3 до 7 лет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100%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6063" y="1167912"/>
        <a:ext cx="2080929" cy="1625600"/>
      </dsp:txXfrm>
    </dsp:sp>
    <dsp:sp modelId="{EF99D719-ABD3-41E6-96A8-EB6CEA5E2D6B}">
      <dsp:nvSpPr>
        <dsp:cNvPr id="0" name=""/>
        <dsp:cNvSpPr/>
      </dsp:nvSpPr>
      <dsp:spPr>
        <a:xfrm>
          <a:off x="2427751" y="1219199"/>
          <a:ext cx="2080929" cy="16256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Средняя наполняемость групп по району  - </a:t>
          </a: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24,6</a:t>
          </a:r>
          <a:r>
            <a:rPr lang="ru-RU" sz="19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человек</a:t>
          </a:r>
          <a:endParaRPr lang="ru-RU" sz="19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427751" y="1219199"/>
        <a:ext cx="2080929" cy="1625600"/>
      </dsp:txXfrm>
    </dsp:sp>
    <dsp:sp modelId="{91F7B5A1-8951-48AB-854E-20FF680CEC2E}">
      <dsp:nvSpPr>
        <dsp:cNvPr id="0" name=""/>
        <dsp:cNvSpPr/>
      </dsp:nvSpPr>
      <dsp:spPr>
        <a:xfrm>
          <a:off x="4855502" y="1219199"/>
          <a:ext cx="2080929" cy="16256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На одного педагогического работника </a:t>
          </a: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12,7</a:t>
          </a:r>
          <a:r>
            <a:rPr lang="ru-RU" sz="19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человека</a:t>
          </a:r>
          <a:endParaRPr lang="ru-RU" sz="19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855502" y="1219199"/>
        <a:ext cx="2080929" cy="162560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D21DC0-8628-4634-ADF1-B8A3E1889FBB}">
      <dsp:nvSpPr>
        <dsp:cNvPr id="0" name=""/>
        <dsp:cNvSpPr/>
      </dsp:nvSpPr>
      <dsp:spPr>
        <a:xfrm>
          <a:off x="0" y="576000"/>
          <a:ext cx="1920554" cy="1951516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ШКОЛЬНЫЙ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этап</a:t>
          </a:r>
          <a:endParaRPr lang="ru-RU" sz="1700" kern="1200" dirty="0"/>
        </a:p>
      </dsp:txBody>
      <dsp:txXfrm>
        <a:off x="0" y="576000"/>
        <a:ext cx="1920554" cy="1301010"/>
      </dsp:txXfrm>
    </dsp:sp>
    <dsp:sp modelId="{770D34FD-7193-496E-A327-34347113C82D}">
      <dsp:nvSpPr>
        <dsp:cNvPr id="0" name=""/>
        <dsp:cNvSpPr/>
      </dsp:nvSpPr>
      <dsp:spPr>
        <a:xfrm>
          <a:off x="397590" y="1771714"/>
          <a:ext cx="1920554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3447 участников</a:t>
          </a:r>
          <a:endParaRPr lang="ru-RU" sz="1700" kern="1200" dirty="0"/>
        </a:p>
      </dsp:txBody>
      <dsp:txXfrm>
        <a:off x="397590" y="1771714"/>
        <a:ext cx="1920554" cy="979200"/>
      </dsp:txXfrm>
    </dsp:sp>
    <dsp:sp modelId="{36834244-5634-44E5-B0E0-DAA34FB0C06F}">
      <dsp:nvSpPr>
        <dsp:cNvPr id="0" name=""/>
        <dsp:cNvSpPr/>
      </dsp:nvSpPr>
      <dsp:spPr>
        <a:xfrm rot="121526">
          <a:off x="2124355" y="1036242"/>
          <a:ext cx="432615" cy="478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21526">
        <a:off x="2124355" y="1036242"/>
        <a:ext cx="432615" cy="478162"/>
      </dsp:txXfrm>
    </dsp:sp>
    <dsp:sp modelId="{4FF9F69E-3C7A-4DCF-9B90-D15D3EE83279}">
      <dsp:nvSpPr>
        <dsp:cNvPr id="0" name=""/>
        <dsp:cNvSpPr/>
      </dsp:nvSpPr>
      <dsp:spPr>
        <a:xfrm>
          <a:off x="2736299" y="672770"/>
          <a:ext cx="1920554" cy="1951516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Муниципальный этап</a:t>
          </a:r>
          <a:endParaRPr lang="ru-RU" sz="1700" kern="1200" dirty="0"/>
        </a:p>
      </dsp:txBody>
      <dsp:txXfrm>
        <a:off x="2736299" y="672770"/>
        <a:ext cx="1920554" cy="1301010"/>
      </dsp:txXfrm>
    </dsp:sp>
    <dsp:sp modelId="{A3B2B64B-831F-4481-8DC0-1226A5F70422}">
      <dsp:nvSpPr>
        <dsp:cNvPr id="0" name=""/>
        <dsp:cNvSpPr/>
      </dsp:nvSpPr>
      <dsp:spPr>
        <a:xfrm>
          <a:off x="3108021" y="1837418"/>
          <a:ext cx="1920554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187 участников</a:t>
          </a:r>
          <a:endParaRPr lang="ru-RU" sz="1700" kern="1200" dirty="0"/>
        </a:p>
      </dsp:txBody>
      <dsp:txXfrm>
        <a:off x="3108021" y="1837418"/>
        <a:ext cx="1920554" cy="979200"/>
      </dsp:txXfrm>
    </dsp:sp>
    <dsp:sp modelId="{C2978B6A-4422-45FE-A350-656FEE77A57B}">
      <dsp:nvSpPr>
        <dsp:cNvPr id="0" name=""/>
        <dsp:cNvSpPr/>
      </dsp:nvSpPr>
      <dsp:spPr>
        <a:xfrm rot="21444992">
          <a:off x="4950484" y="1013544"/>
          <a:ext cx="623804" cy="478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1444992">
        <a:off x="4950484" y="1013544"/>
        <a:ext cx="623804" cy="478162"/>
      </dsp:txXfrm>
    </dsp:sp>
    <dsp:sp modelId="{32C6621F-FAD0-4FE0-AD2E-ADCED3680992}">
      <dsp:nvSpPr>
        <dsp:cNvPr id="0" name=""/>
        <dsp:cNvSpPr/>
      </dsp:nvSpPr>
      <dsp:spPr>
        <a:xfrm>
          <a:off x="5832646" y="533061"/>
          <a:ext cx="1920554" cy="1951516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Областной этап</a:t>
          </a:r>
          <a:endParaRPr lang="ru-RU" sz="1700" kern="1200" dirty="0"/>
        </a:p>
      </dsp:txBody>
      <dsp:txXfrm>
        <a:off x="5832646" y="533061"/>
        <a:ext cx="1920554" cy="1301010"/>
      </dsp:txXfrm>
    </dsp:sp>
    <dsp:sp modelId="{F6010B91-9573-44AD-AFFE-7720C1E750B4}">
      <dsp:nvSpPr>
        <dsp:cNvPr id="0" name=""/>
        <dsp:cNvSpPr/>
      </dsp:nvSpPr>
      <dsp:spPr>
        <a:xfrm>
          <a:off x="6048669" y="1969258"/>
          <a:ext cx="1920554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8 участников</a:t>
          </a:r>
          <a:endParaRPr lang="ru-RU" sz="1700" kern="1200" dirty="0"/>
        </a:p>
      </dsp:txBody>
      <dsp:txXfrm>
        <a:off x="6048669" y="1969258"/>
        <a:ext cx="1920554" cy="97920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2698AB-7AE3-4FAD-9940-5EE9AE962A31}">
      <dsp:nvSpPr>
        <dsp:cNvPr id="0" name=""/>
        <dsp:cNvSpPr/>
      </dsp:nvSpPr>
      <dsp:spPr>
        <a:xfrm>
          <a:off x="2910" y="265001"/>
          <a:ext cx="2073129" cy="766141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ФГОС</a:t>
          </a:r>
          <a:endParaRPr lang="ru-RU" sz="11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0" y="265001"/>
        <a:ext cx="2073129" cy="766141"/>
      </dsp:txXfrm>
    </dsp:sp>
    <dsp:sp modelId="{B10AA2AF-FB91-41E8-818C-EC1D3B39A554}">
      <dsp:nvSpPr>
        <dsp:cNvPr id="0" name=""/>
        <dsp:cNvSpPr/>
      </dsp:nvSpPr>
      <dsp:spPr>
        <a:xfrm>
          <a:off x="1802096" y="265001"/>
          <a:ext cx="1834273" cy="766141"/>
        </a:xfrm>
        <a:prstGeom prst="chevron">
          <a:avLst/>
        </a:prstGeom>
        <a:solidFill>
          <a:schemeClr val="accent1">
            <a:shade val="80000"/>
            <a:hueOff val="148730"/>
            <a:satOff val="-3019"/>
            <a:lumOff val="102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Разработка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предметных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концепций</a:t>
          </a:r>
        </a:p>
      </dsp:txBody>
      <dsp:txXfrm>
        <a:off x="1802096" y="265001"/>
        <a:ext cx="1834273" cy="766141"/>
      </dsp:txXfrm>
    </dsp:sp>
    <dsp:sp modelId="{21C65169-3604-4EC4-B97A-6A8026FBD9E4}">
      <dsp:nvSpPr>
        <dsp:cNvPr id="0" name=""/>
        <dsp:cNvSpPr/>
      </dsp:nvSpPr>
      <dsp:spPr>
        <a:xfrm>
          <a:off x="3383765" y="265001"/>
          <a:ext cx="2723123" cy="766141"/>
        </a:xfrm>
        <a:prstGeom prst="chevron">
          <a:avLst/>
        </a:prstGeom>
        <a:solidFill>
          <a:schemeClr val="accent1">
            <a:shade val="80000"/>
            <a:hueOff val="297460"/>
            <a:satOff val="-6039"/>
            <a:lumOff val="2045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Доработка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примерных основных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общеобразовательных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программ</a:t>
          </a:r>
          <a:endParaRPr lang="ru-RU" sz="11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83765" y="265001"/>
        <a:ext cx="2723123" cy="766141"/>
      </dsp:txXfrm>
    </dsp:sp>
    <dsp:sp modelId="{5C2968A1-8A93-42A9-A92F-B0820085FE0D}">
      <dsp:nvSpPr>
        <dsp:cNvPr id="0" name=""/>
        <dsp:cNvSpPr/>
      </dsp:nvSpPr>
      <dsp:spPr>
        <a:xfrm>
          <a:off x="5845052" y="265001"/>
          <a:ext cx="2480957" cy="766141"/>
        </a:xfrm>
        <a:prstGeom prst="chevron">
          <a:avLst/>
        </a:prstGeom>
        <a:solidFill>
          <a:schemeClr val="accent1">
            <a:shade val="80000"/>
            <a:hueOff val="446190"/>
            <a:satOff val="-9058"/>
            <a:lumOff val="306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Совершенствование учебников</a:t>
          </a:r>
          <a:endParaRPr lang="ru-RU" sz="11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845052" y="265001"/>
        <a:ext cx="2480957" cy="7661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BB07D1-CB78-44D8-9015-49B2A521CCF3}">
      <dsp:nvSpPr>
        <dsp:cNvPr id="0" name=""/>
        <dsp:cNvSpPr/>
      </dsp:nvSpPr>
      <dsp:spPr>
        <a:xfrm>
          <a:off x="3218705" y="2630242"/>
          <a:ext cx="2177370" cy="217737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100%</a:t>
          </a:r>
          <a:endParaRPr lang="ru-RU" sz="5100" kern="1200" dirty="0"/>
        </a:p>
      </dsp:txBody>
      <dsp:txXfrm>
        <a:off x="3218705" y="2630242"/>
        <a:ext cx="2177370" cy="2177370"/>
      </dsp:txXfrm>
    </dsp:sp>
    <dsp:sp modelId="{A0CDA9D1-5A9D-4695-A32C-BC5826B6F7D7}">
      <dsp:nvSpPr>
        <dsp:cNvPr id="0" name=""/>
        <dsp:cNvSpPr/>
      </dsp:nvSpPr>
      <dsp:spPr>
        <a:xfrm rot="10255461">
          <a:off x="927230" y="3798945"/>
          <a:ext cx="1873662" cy="62055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B700B2-1CA4-409D-AB4A-E51ED6B9044E}">
      <dsp:nvSpPr>
        <dsp:cNvPr id="0" name=""/>
        <dsp:cNvSpPr/>
      </dsp:nvSpPr>
      <dsp:spPr>
        <a:xfrm>
          <a:off x="-123628" y="3695333"/>
          <a:ext cx="1524159" cy="1219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Рабочее  место по обработке фото и видео материалов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-123628" y="3695333"/>
        <a:ext cx="1524159" cy="1219327"/>
      </dsp:txXfrm>
    </dsp:sp>
    <dsp:sp modelId="{ED4537B5-4E63-4782-B875-549951D81651}">
      <dsp:nvSpPr>
        <dsp:cNvPr id="0" name=""/>
        <dsp:cNvSpPr/>
      </dsp:nvSpPr>
      <dsp:spPr>
        <a:xfrm rot="12065782">
          <a:off x="1323011" y="2575761"/>
          <a:ext cx="1650970" cy="62055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205677"/>
            <a:satOff val="-3612"/>
            <a:lumOff val="-65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C6529E-23FB-45A3-B97B-BFE4F459DAB9}">
      <dsp:nvSpPr>
        <dsp:cNvPr id="0" name=""/>
        <dsp:cNvSpPr/>
      </dsp:nvSpPr>
      <dsp:spPr>
        <a:xfrm>
          <a:off x="93328" y="1881325"/>
          <a:ext cx="2062370" cy="1219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05677"/>
                <a:satOff val="-3612"/>
                <a:lumOff val="-6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-205677"/>
                <a:satOff val="-3612"/>
                <a:lumOff val="-6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Рабочее  место по записи и обработке звука 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3328" y="1881325"/>
        <a:ext cx="2062370" cy="1219327"/>
      </dsp:txXfrm>
    </dsp:sp>
    <dsp:sp modelId="{2769B40C-927C-4486-9C6A-551DF6DF2B13}">
      <dsp:nvSpPr>
        <dsp:cNvPr id="0" name=""/>
        <dsp:cNvSpPr/>
      </dsp:nvSpPr>
      <dsp:spPr>
        <a:xfrm rot="14041785">
          <a:off x="2272357" y="1644105"/>
          <a:ext cx="1508828" cy="62055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411354"/>
            <a:satOff val="-7224"/>
            <a:lumOff val="-131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CAC47F-5E89-4A7C-B4E3-97D6FED7D62E}">
      <dsp:nvSpPr>
        <dsp:cNvPr id="0" name=""/>
        <dsp:cNvSpPr/>
      </dsp:nvSpPr>
      <dsp:spPr>
        <a:xfrm>
          <a:off x="1690379" y="553379"/>
          <a:ext cx="1524159" cy="1219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11354"/>
                <a:satOff val="-7224"/>
                <a:lumOff val="-131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-411354"/>
                <a:satOff val="-7224"/>
                <a:lumOff val="-131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Цифровая  лаборатория 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690379" y="553379"/>
        <a:ext cx="1524159" cy="1219327"/>
      </dsp:txXfrm>
    </dsp:sp>
    <dsp:sp modelId="{11D4024C-F581-4A75-A09A-31493DD8F2AD}">
      <dsp:nvSpPr>
        <dsp:cNvPr id="0" name=""/>
        <dsp:cNvSpPr/>
      </dsp:nvSpPr>
      <dsp:spPr>
        <a:xfrm rot="16153754">
          <a:off x="3693866" y="1289668"/>
          <a:ext cx="1170034" cy="62055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95A2D-A8A7-4F93-A112-2BBACBF62AB1}">
      <dsp:nvSpPr>
        <dsp:cNvPr id="0" name=""/>
        <dsp:cNvSpPr/>
      </dsp:nvSpPr>
      <dsp:spPr>
        <a:xfrm>
          <a:off x="3339877" y="67317"/>
          <a:ext cx="1853179" cy="1219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617032"/>
                <a:satOff val="-10836"/>
                <a:lumOff val="-196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-617032"/>
                <a:satOff val="-10836"/>
                <a:lumOff val="-196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Комплект  робототехники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39877" y="67317"/>
        <a:ext cx="1853179" cy="1219327"/>
      </dsp:txXfrm>
    </dsp:sp>
    <dsp:sp modelId="{0B62294C-6CC8-42D2-A72F-422AAEF87DAD}">
      <dsp:nvSpPr>
        <dsp:cNvPr id="0" name=""/>
        <dsp:cNvSpPr/>
      </dsp:nvSpPr>
      <dsp:spPr>
        <a:xfrm rot="18512640">
          <a:off x="4932949" y="1571345"/>
          <a:ext cx="1676412" cy="62055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822709"/>
            <a:satOff val="-14447"/>
            <a:lumOff val="-261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829F74-A319-483F-AA98-5EB5A8D03A7E}">
      <dsp:nvSpPr>
        <dsp:cNvPr id="0" name=""/>
        <dsp:cNvSpPr/>
      </dsp:nvSpPr>
      <dsp:spPr>
        <a:xfrm>
          <a:off x="5464046" y="388929"/>
          <a:ext cx="2021217" cy="1219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22709"/>
                <a:satOff val="-14447"/>
                <a:lumOff val="-261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-822709"/>
                <a:satOff val="-14447"/>
                <a:lumOff val="-261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Оборудование для сетевого взаимодействия в дистанционной форме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464046" y="388929"/>
        <a:ext cx="2021217" cy="1219327"/>
      </dsp:txXfrm>
    </dsp:sp>
    <dsp:sp modelId="{D05003E1-9BC9-4831-8A07-0AB4245518B8}">
      <dsp:nvSpPr>
        <dsp:cNvPr id="0" name=""/>
        <dsp:cNvSpPr/>
      </dsp:nvSpPr>
      <dsp:spPr>
        <a:xfrm rot="20576047">
          <a:off x="5523352" y="2737429"/>
          <a:ext cx="1705144" cy="62055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028386"/>
            <a:satOff val="-18059"/>
            <a:lumOff val="-327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CCBA1-3825-42C9-9E80-152FDEDBCE44}">
      <dsp:nvSpPr>
        <dsp:cNvPr id="0" name=""/>
        <dsp:cNvSpPr/>
      </dsp:nvSpPr>
      <dsp:spPr>
        <a:xfrm>
          <a:off x="6464183" y="2103448"/>
          <a:ext cx="2239202" cy="1219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028386"/>
                <a:satOff val="-18059"/>
                <a:lumOff val="-327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-1028386"/>
                <a:satOff val="-18059"/>
                <a:lumOff val="-327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IP</a:t>
          </a: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– камеры для тестирования в режиме  он – </a:t>
          </a:r>
          <a:r>
            <a:rPr lang="ru-RU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лайн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464183" y="2103448"/>
        <a:ext cx="2239202" cy="1219327"/>
      </dsp:txXfrm>
    </dsp:sp>
    <dsp:sp modelId="{C1C3E2AF-D0FA-443D-801A-EFD026D8F00C}">
      <dsp:nvSpPr>
        <dsp:cNvPr id="0" name=""/>
        <dsp:cNvSpPr/>
      </dsp:nvSpPr>
      <dsp:spPr>
        <a:xfrm rot="677523">
          <a:off x="5729575" y="3849814"/>
          <a:ext cx="1574422" cy="62055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E8AADE-A202-4C41-B875-C7FBA1CF0E26}">
      <dsp:nvSpPr>
        <dsp:cNvPr id="0" name=""/>
        <dsp:cNvSpPr/>
      </dsp:nvSpPr>
      <dsp:spPr>
        <a:xfrm>
          <a:off x="6525402" y="3754641"/>
          <a:ext cx="2028244" cy="1219327"/>
        </a:xfrm>
        <a:prstGeom prst="roundRect">
          <a:avLst>
            <a:gd name="adj" fmla="val 10000"/>
          </a:avLst>
        </a:prstGeom>
        <a:gradFill rotWithShape="0">
          <a:gsLst>
            <a:gs pos="28800">
              <a:srgbClr val="44B996"/>
            </a:gs>
            <a:gs pos="0">
              <a:schemeClr val="accent3">
                <a:hueOff val="-1234063"/>
                <a:satOff val="-21671"/>
                <a:lumOff val="-39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-1234063"/>
                <a:satOff val="-21671"/>
                <a:lumOff val="-39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Широкополосной интернет 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525402" y="3754641"/>
        <a:ext cx="2028244" cy="121932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647D09-4FFB-4929-B578-CE3BE47B90CA}">
      <dsp:nvSpPr>
        <dsp:cNvPr id="0" name=""/>
        <dsp:cNvSpPr/>
      </dsp:nvSpPr>
      <dsp:spPr>
        <a:xfrm rot="1516626">
          <a:off x="2632607" y="3061325"/>
          <a:ext cx="1793028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1793028" y="251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2B840-9AA9-4F99-A3E9-AD11CC539688}">
      <dsp:nvSpPr>
        <dsp:cNvPr id="0" name=""/>
        <dsp:cNvSpPr/>
      </dsp:nvSpPr>
      <dsp:spPr>
        <a:xfrm rot="82281">
          <a:off x="2718281" y="2340280"/>
          <a:ext cx="1150623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1150623" y="251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E4071-B102-41D5-83CB-92391592AC1D}">
      <dsp:nvSpPr>
        <dsp:cNvPr id="0" name=""/>
        <dsp:cNvSpPr/>
      </dsp:nvSpPr>
      <dsp:spPr>
        <a:xfrm rot="20038604">
          <a:off x="2636737" y="1570732"/>
          <a:ext cx="1611864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1611864" y="251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E5B3D-E077-469E-ABD7-D1B54A2F35D3}">
      <dsp:nvSpPr>
        <dsp:cNvPr id="0" name=""/>
        <dsp:cNvSpPr/>
      </dsp:nvSpPr>
      <dsp:spPr>
        <a:xfrm>
          <a:off x="112420" y="744380"/>
          <a:ext cx="3641540" cy="31769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E12960-2F64-414D-8A32-EF18B2BBA2AC}">
      <dsp:nvSpPr>
        <dsp:cNvPr id="0" name=""/>
        <dsp:cNvSpPr/>
      </dsp:nvSpPr>
      <dsp:spPr>
        <a:xfrm>
          <a:off x="3725356" y="83653"/>
          <a:ext cx="2872067" cy="1346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rPr>
            <a:t>Дневник.ру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Bookman Old Style" pitchFamily="18" charset="0"/>
          </a:endParaRPr>
        </a:p>
      </dsp:txBody>
      <dsp:txXfrm>
        <a:off x="3725356" y="83653"/>
        <a:ext cx="2872067" cy="1346151"/>
      </dsp:txXfrm>
    </dsp:sp>
    <dsp:sp modelId="{BA2772F9-9AEA-4C98-AF7C-527A9CDDAA1F}">
      <dsp:nvSpPr>
        <dsp:cNvPr id="0" name=""/>
        <dsp:cNvSpPr/>
      </dsp:nvSpPr>
      <dsp:spPr>
        <a:xfrm>
          <a:off x="3866971" y="1739816"/>
          <a:ext cx="2819540" cy="1346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rPr>
            <a:t>Результаты ЕГЭ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Bookman Old Style" pitchFamily="18" charset="0"/>
          </a:endParaRPr>
        </a:p>
      </dsp:txBody>
      <dsp:txXfrm>
        <a:off x="3866971" y="1739816"/>
        <a:ext cx="2819540" cy="1346151"/>
      </dsp:txXfrm>
    </dsp:sp>
    <dsp:sp modelId="{CD428C8A-460B-47B3-9A42-A1CDAA0161C7}">
      <dsp:nvSpPr>
        <dsp:cNvPr id="0" name=""/>
        <dsp:cNvSpPr/>
      </dsp:nvSpPr>
      <dsp:spPr>
        <a:xfrm>
          <a:off x="3725356" y="3313097"/>
          <a:ext cx="3418173" cy="1346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rPr>
            <a:t>Зачисление в образовательное учреждение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  <a:latin typeface="Bookman Old Style" pitchFamily="18" charset="0"/>
          </a:endParaRPr>
        </a:p>
      </dsp:txBody>
      <dsp:txXfrm>
        <a:off x="3725356" y="3313097"/>
        <a:ext cx="3418173" cy="134615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0B9286-63D0-471E-893B-C52BBFFAEAFA}">
      <dsp:nvSpPr>
        <dsp:cNvPr id="0" name=""/>
        <dsp:cNvSpPr/>
      </dsp:nvSpPr>
      <dsp:spPr>
        <a:xfrm>
          <a:off x="2950841" y="0"/>
          <a:ext cx="4426263" cy="1817685"/>
        </a:xfrm>
        <a:prstGeom prst="rightArrow">
          <a:avLst>
            <a:gd name="adj1" fmla="val 75000"/>
            <a:gd name="adj2" fmla="val 50000"/>
          </a:avLst>
        </a:prstGeom>
        <a:solidFill>
          <a:srgbClr val="FFCCCC">
            <a:alpha val="89804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/>
            <a:t>Школа молодого учителя</a:t>
          </a:r>
          <a:endParaRPr lang="ru-RU" sz="3700" kern="1200" dirty="0"/>
        </a:p>
      </dsp:txBody>
      <dsp:txXfrm>
        <a:off x="2950841" y="0"/>
        <a:ext cx="4426263" cy="1817685"/>
      </dsp:txXfrm>
    </dsp:sp>
    <dsp:sp modelId="{8F84C531-4B4B-4D68-8893-749D0B007EBF}">
      <dsp:nvSpPr>
        <dsp:cNvPr id="0" name=""/>
        <dsp:cNvSpPr/>
      </dsp:nvSpPr>
      <dsp:spPr>
        <a:xfrm>
          <a:off x="0" y="0"/>
          <a:ext cx="2950841" cy="1817685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задача</a:t>
          </a:r>
          <a:endParaRPr lang="ru-RU" sz="6200" kern="1200" dirty="0"/>
        </a:p>
      </dsp:txBody>
      <dsp:txXfrm>
        <a:off x="0" y="0"/>
        <a:ext cx="2950841" cy="181768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EE2D0A-B598-45B9-881A-57E63003B3D9}">
      <dsp:nvSpPr>
        <dsp:cNvPr id="0" name=""/>
        <dsp:cNvSpPr/>
      </dsp:nvSpPr>
      <dsp:spPr>
        <a:xfrm>
          <a:off x="0" y="10558"/>
          <a:ext cx="676835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/>
            <a:t>Система оценки качества образования</a:t>
          </a:r>
          <a:endParaRPr lang="ru-RU" sz="2800" b="1" kern="1200" baseline="0" dirty="0"/>
        </a:p>
      </dsp:txBody>
      <dsp:txXfrm>
        <a:off x="0" y="10558"/>
        <a:ext cx="6768350" cy="6715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E41265-55D7-43B0-8591-9091467A86E5}">
      <dsp:nvSpPr>
        <dsp:cNvPr id="0" name=""/>
        <dsp:cNvSpPr/>
      </dsp:nvSpPr>
      <dsp:spPr>
        <a:xfrm>
          <a:off x="0" y="311"/>
          <a:ext cx="7532712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/>
            <a:t>Поручения Президента Российской Федерации</a:t>
          </a:r>
          <a:endParaRPr lang="ru-RU" sz="2400" kern="1200" dirty="0"/>
        </a:p>
      </dsp:txBody>
      <dsp:txXfrm>
        <a:off x="0" y="311"/>
        <a:ext cx="7532712" cy="575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0.32506</cdr:x>
      <cdr:y>0.36883</cdr:y>
    </cdr:from>
    <cdr:to>
      <cdr:x>0.5201</cdr:x>
      <cdr:y>0.50731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570" y="785818"/>
          <a:ext cx="642942" cy="295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20951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0.70579</cdr:x>
      <cdr:y>0.10461</cdr:y>
    </cdr:from>
    <cdr:to>
      <cdr:x>0.90963</cdr:x>
      <cdr:y>0.20393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26651" y="222881"/>
          <a:ext cx="671973" cy="211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21100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0.71429</cdr:x>
      <cdr:y>0.9375</cdr:y>
    </cdr:from>
    <cdr:to>
      <cdr:x>0.95238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14710" y="3214710"/>
          <a:ext cx="107157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0.54177</cdr:x>
      <cdr:y>0.30177</cdr:y>
    </cdr:from>
    <cdr:to>
      <cdr:x>0.71513</cdr:x>
      <cdr:y>0.40236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85950" y="642942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0.54177</cdr:x>
      <cdr:y>0.26824</cdr:y>
    </cdr:from>
    <cdr:to>
      <cdr:x>0.71513</cdr:x>
      <cdr:y>0.40236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85950" y="571504"/>
          <a:ext cx="57150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20972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0.3426</cdr:x>
      <cdr:y>0.46046</cdr:y>
    </cdr:from>
    <cdr:to>
      <cdr:x>0.58677</cdr:x>
      <cdr:y>0.66927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080120" y="1192783"/>
          <a:ext cx="769826" cy="54088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</a:rPr>
            <a:t>4</a:t>
          </a:r>
          <a:endParaRPr lang="ru-RU" sz="24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0.74259</cdr:x>
      <cdr:y>0.19413</cdr:y>
    </cdr:from>
    <cdr:to>
      <cdr:x>0.79975</cdr:x>
      <cdr:y>0.35542</cdr:y>
    </cdr:to>
    <cdr:pic>
      <cdr:nvPicPr>
        <cdr:cNvPr id="3" name="Рисунок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572032" y="357190"/>
          <a:ext cx="351929" cy="296762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  <cdr:relSizeAnchor xmlns:cdr="http://schemas.openxmlformats.org/drawingml/2006/chartDrawing">
    <cdr:from>
      <cdr:x>0.45466</cdr:x>
      <cdr:y>0.335</cdr:y>
    </cdr:from>
    <cdr:to>
      <cdr:x>0.51182</cdr:x>
      <cdr:y>0.49629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799322" y="616368"/>
          <a:ext cx="351929" cy="296762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43283-6B81-436E-A642-EE9E8D53B629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BE993-6F06-41DE-8DBA-6FF9D113F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131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49D83-9F60-47F1-AFFD-6F34B1ED9037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D5D9D-41EF-4D2D-BC41-97D6F5F63F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318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1CD4B-B673-4863-98D9-406EF78ADDC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0162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B17C-BB58-4400-BF7A-31E0522DC9C0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7893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B17C-BB58-4400-BF7A-31E0522DC9C0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0420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D5D9D-41EF-4D2D-BC41-97D6F5F63F6A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8020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D5D9D-41EF-4D2D-BC41-97D6F5F63F6A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702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D5D9D-41EF-4D2D-BC41-97D6F5F63F6A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808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B17C-BB58-4400-BF7A-31E0522DC9C0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6705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B17C-BB58-4400-BF7A-31E0522DC9C0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63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1CD4B-B673-4863-98D9-406EF78ADDC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030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400" b="1" smtClean="0">
              <a:latin typeface="Arial" charset="0"/>
              <a:cs typeface="Arial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fld id="{A4D87C7A-FDE1-4EF8-8292-607259060EB1}" type="slidenum">
              <a:rPr lang="ru-RU" smtClean="0">
                <a:latin typeface="Calibri" pitchFamily="34" charset="0"/>
              </a:rPr>
              <a:pPr/>
              <a:t>4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38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400" b="1" smtClean="0">
              <a:latin typeface="Arial" charset="0"/>
              <a:cs typeface="Arial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fld id="{A4D87C7A-FDE1-4EF8-8292-607259060EB1}" type="slidenum">
              <a:rPr lang="ru-RU" smtClean="0">
                <a:latin typeface="Calibri" pitchFamily="34" charset="0"/>
              </a:rPr>
              <a:pPr/>
              <a:t>5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25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B17C-BB58-4400-BF7A-31E0522DC9C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0075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B17C-BB58-4400-BF7A-31E0522DC9C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10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B17C-BB58-4400-BF7A-31E0522DC9C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611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B17C-BB58-4400-BF7A-31E0522DC9C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611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B17C-BB58-4400-BF7A-31E0522DC9C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042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2592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399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1131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8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817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391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589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171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254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456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484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5599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chart" Target="../charts/chart3.xml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diagramDrawing" Target="../diagrams/drawing6.xml"/><Relationship Id="rId5" Type="http://schemas.openxmlformats.org/officeDocument/2006/relationships/chart" Target="../charts/chart5.xml"/><Relationship Id="rId10" Type="http://schemas.openxmlformats.org/officeDocument/2006/relationships/diagramColors" Target="../diagrams/colors6.xml"/><Relationship Id="rId4" Type="http://schemas.openxmlformats.org/officeDocument/2006/relationships/chart" Target="../charts/chart4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image" Target="../media/image21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5" Type="http://schemas.openxmlformats.org/officeDocument/2006/relationships/image" Target="../media/image23.png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2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chart" Target="../charts/chart24.xml"/><Relationship Id="rId7" Type="http://schemas.openxmlformats.org/officeDocument/2006/relationships/diagramLayout" Target="../diagrams/layou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7.xml"/><Relationship Id="rId11" Type="http://schemas.openxmlformats.org/officeDocument/2006/relationships/image" Target="../media/image3.png"/><Relationship Id="rId5" Type="http://schemas.openxmlformats.org/officeDocument/2006/relationships/image" Target="../media/image37.png"/><Relationship Id="rId10" Type="http://schemas.microsoft.com/office/2007/relationships/diagramDrawing" Target="../diagrams/drawing17.xml"/><Relationship Id="rId4" Type="http://schemas.openxmlformats.org/officeDocument/2006/relationships/image" Target="../media/image36.jpeg"/><Relationship Id="rId9" Type="http://schemas.openxmlformats.org/officeDocument/2006/relationships/diagramColors" Target="../diagrams/colors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gosreestr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юдмила\Desktop\ehmble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6424" cy="6357958"/>
          </a:xfrm>
          <a:prstGeom prst="rect">
            <a:avLst/>
          </a:prstGeom>
          <a:noFill/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428736"/>
            <a:ext cx="715431" cy="89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188640"/>
            <a:ext cx="74888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современного образования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/>
          </p:nvPr>
        </p:nvGraphicFramePr>
        <p:xfrm>
          <a:off x="539552" y="3094296"/>
          <a:ext cx="8820455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flipH="1">
            <a:off x="160747" y="3228976"/>
            <a:ext cx="14920" cy="319496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64592" y="6407944"/>
            <a:ext cx="89101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9074768" y="3300984"/>
            <a:ext cx="0" cy="312296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164592" y="2345230"/>
            <a:ext cx="4329730" cy="882601"/>
          </a:xfrm>
          <a:custGeom>
            <a:avLst/>
            <a:gdLst>
              <a:gd name="connsiteX0" fmla="*/ 0 w 4306824"/>
              <a:gd name="connsiteY0" fmla="*/ 886968 h 886968"/>
              <a:gd name="connsiteX1" fmla="*/ 2505456 w 4306824"/>
              <a:gd name="connsiteY1" fmla="*/ 603504 h 886968"/>
              <a:gd name="connsiteX2" fmla="*/ 4306824 w 4306824"/>
              <a:gd name="connsiteY2" fmla="*/ 0 h 88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6824" h="886968">
                <a:moveTo>
                  <a:pt x="0" y="886968"/>
                </a:moveTo>
                <a:cubicBezTo>
                  <a:pt x="893826" y="819150"/>
                  <a:pt x="1787652" y="751332"/>
                  <a:pt x="2505456" y="603504"/>
                </a:cubicBezTo>
                <a:cubicBezTo>
                  <a:pt x="3223260" y="455676"/>
                  <a:pt x="3980688" y="115824"/>
                  <a:pt x="4306824" y="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4494322" y="2350007"/>
            <a:ext cx="4594208" cy="950976"/>
          </a:xfrm>
          <a:custGeom>
            <a:avLst/>
            <a:gdLst>
              <a:gd name="connsiteX0" fmla="*/ 4581144 w 4581144"/>
              <a:gd name="connsiteY0" fmla="*/ 950976 h 950976"/>
              <a:gd name="connsiteX1" fmla="*/ 4471416 w 4581144"/>
              <a:gd name="connsiteY1" fmla="*/ 950976 h 950976"/>
              <a:gd name="connsiteX2" fmla="*/ 1947672 w 4581144"/>
              <a:gd name="connsiteY2" fmla="*/ 484632 h 950976"/>
              <a:gd name="connsiteX3" fmla="*/ 0 w 4581144"/>
              <a:gd name="connsiteY3" fmla="*/ 0 h 9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144" h="950976">
                <a:moveTo>
                  <a:pt x="4581144" y="950976"/>
                </a:moveTo>
                <a:lnTo>
                  <a:pt x="4471416" y="950976"/>
                </a:lnTo>
                <a:cubicBezTo>
                  <a:pt x="4032504" y="873252"/>
                  <a:pt x="2692908" y="643128"/>
                  <a:pt x="1947672" y="484632"/>
                </a:cubicBezTo>
                <a:cubicBezTo>
                  <a:pt x="1202436" y="326136"/>
                  <a:pt x="280416" y="91440"/>
                  <a:pt x="0" y="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6704" y="1238777"/>
            <a:ext cx="2591120" cy="9804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Повышение профессионального уровня педагогов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30692" y="1245074"/>
            <a:ext cx="2877744" cy="9642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Систематическое обновление содержания образования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51304" y="1245074"/>
            <a:ext cx="2877744" cy="9642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Работа системы оценки качества общего образования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516646" y="4196635"/>
            <a:ext cx="1868174" cy="2029544"/>
          </a:xfrm>
          <a:prstGeom prst="foldedCorner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Детализация требований к образовательным результатам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Кодификация результатов обучения и воспитания по годам обучения                     (предметных, </a:t>
            </a:r>
            <a:r>
              <a:rPr lang="ru-RU" sz="11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метапредметных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личностных)</a:t>
            </a:r>
          </a:p>
        </p:txBody>
      </p:sp>
      <p:sp>
        <p:nvSpPr>
          <p:cNvPr id="25" name="Загнутый угол 24"/>
          <p:cNvSpPr/>
          <p:nvPr/>
        </p:nvSpPr>
        <p:spPr>
          <a:xfrm>
            <a:off x="2721954" y="4202775"/>
            <a:ext cx="1803868" cy="2029544"/>
          </a:xfrm>
          <a:prstGeom prst="foldedCorner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Обществознание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Физическая культура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Искусство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Технология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География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Физика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Химия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Биология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Астрономия</a:t>
            </a:r>
          </a:p>
        </p:txBody>
      </p:sp>
      <p:sp>
        <p:nvSpPr>
          <p:cNvPr id="26" name="Загнутый угол 25"/>
          <p:cNvSpPr/>
          <p:nvPr/>
        </p:nvSpPr>
        <p:spPr>
          <a:xfrm>
            <a:off x="4865278" y="4203910"/>
            <a:ext cx="1778086" cy="2044074"/>
          </a:xfrm>
          <a:prstGeom prst="foldedCorner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Доработка программ в соответствии с изменениями во ФГОС и предметным концепциям</a:t>
            </a:r>
          </a:p>
        </p:txBody>
      </p:sp>
      <p:sp>
        <p:nvSpPr>
          <p:cNvPr id="28" name="Загнутый угол 27"/>
          <p:cNvSpPr/>
          <p:nvPr/>
        </p:nvSpPr>
        <p:spPr>
          <a:xfrm>
            <a:off x="6982820" y="4203910"/>
            <a:ext cx="1778086" cy="2101552"/>
          </a:xfrm>
          <a:prstGeom prst="foldedCorner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Пересмотр перечня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Экспертиза учебников</a:t>
            </a:r>
          </a:p>
        </p:txBody>
      </p:sp>
      <p:pic>
        <p:nvPicPr>
          <p:cNvPr id="18" name="Рисунок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857256" cy="10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20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227" y="131644"/>
            <a:ext cx="7290054" cy="149961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Minion Pro"/>
              </a:rPr>
              <a:t>              </a:t>
            </a:r>
            <a:br>
              <a:rPr lang="ru-RU" sz="2000" dirty="0" smtClean="0">
                <a:latin typeface="Minion Pro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61" y="131644"/>
            <a:ext cx="519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69382" y="131644"/>
            <a:ext cx="7488832" cy="792088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современной предметно-пространственной среды в общеобразовательных учреждениях районах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894904392"/>
              </p:ext>
            </p:extLst>
          </p:nvPr>
        </p:nvGraphicFramePr>
        <p:xfrm>
          <a:off x="179512" y="1397000"/>
          <a:ext cx="878497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7847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61" y="131644"/>
            <a:ext cx="833215" cy="103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8" y="385456"/>
            <a:ext cx="7289800" cy="785795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коммуникации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00073523"/>
              </p:ext>
            </p:extLst>
          </p:nvPr>
        </p:nvGraphicFramePr>
        <p:xfrm>
          <a:off x="571472" y="1571612"/>
          <a:ext cx="8032976" cy="46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76872"/>
            <a:ext cx="5855651" cy="402617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761" y="131644"/>
            <a:ext cx="519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9131" y="131644"/>
            <a:ext cx="8052376" cy="755552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14283" y="1142979"/>
            <a:ext cx="4643470" cy="3078108"/>
            <a:chOff x="3305615" y="1436280"/>
            <a:chExt cx="2756884" cy="165601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305615" y="1436280"/>
              <a:ext cx="1817693" cy="1656011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anose="02030602050306030303" pitchFamily="18" charset="0"/>
                </a:rPr>
                <a:t>В 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rPr>
                <a:t>2017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anose="02030602050306030303" pitchFamily="18" charset="0"/>
                </a:rPr>
                <a:t> ГОДУ </a:t>
              </a:r>
            </a:p>
            <a:p>
              <a:pPr algn="ctr"/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anose="02030602050306030303" pitchFamily="18" charset="0"/>
                </a:rPr>
                <a:t>НА 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anose="02030602050306030303" pitchFamily="18" charset="0"/>
                  <a:ea typeface="Microsoft Yi Baiti" panose="03000500000000000000" pitchFamily="66" charset="0"/>
                </a:rPr>
                <a:t>ЭЛЕКТРОННЫЙ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anose="02030602050306030303" pitchFamily="18" charset="0"/>
                </a:rPr>
                <a:t> ДОКУМЕНТОБОРОТ </a:t>
              </a:r>
            </a:p>
            <a:p>
              <a:pPr algn="ctr"/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anose="02030602050306030303" pitchFamily="18" charset="0"/>
                </a:rPr>
                <a:t>ПЕРЕЙДУТ 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3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anose="02030602050306030303" pitchFamily="18" charset="0"/>
                </a:rPr>
                <a:t> ШКОЛЫ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anose="02030602050306030303" pitchFamily="18" charset="0"/>
                </a:rPr>
                <a:t>Орловская СОШ   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anose="02030602050306030303" pitchFamily="18" charset="0"/>
                </a:rPr>
                <a:t>Костенская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anose="02030602050306030303" pitchFamily="18" charset="0"/>
                </a:rPr>
                <a:t> СОШ  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anose="02030602050306030303" pitchFamily="18" charset="0"/>
                </a:rPr>
                <a:t>Гремяченская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anose="02030602050306030303" pitchFamily="18" charset="0"/>
                </a:rPr>
                <a:t> СОШ</a:t>
              </a:r>
            </a:p>
            <a:p>
              <a:endParaRPr lang="ru-RU" dirty="0"/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517393" y="1579724"/>
              <a:ext cx="1545106" cy="904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9794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500174"/>
            <a:ext cx="3725151" cy="24772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96" y="3500437"/>
            <a:ext cx="4314543" cy="3385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761" y="131644"/>
            <a:ext cx="519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224285" y="0"/>
            <a:ext cx="7291387" cy="1174821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современной предметно-пространственной среды в общеобразовательных учреждениях районах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6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едиате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500858" cy="487564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761" y="131644"/>
            <a:ext cx="519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286676" cy="1143008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МЕДИАТЕКА – БИБЛИОТЕКА НОВОГО ПОКАЛЕНИЯ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785818" cy="98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Условия реализации школьного образования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85720" y="2071678"/>
            <a:ext cx="2143139" cy="1008111"/>
            <a:chOff x="4646" y="0"/>
            <a:chExt cx="2777393" cy="1008111"/>
          </a:xfrm>
          <a:scene3d>
            <a:camera prst="orthographicFront"/>
            <a:lightRig rig="threePt" dir="t"/>
          </a:scene3d>
        </p:grpSpPr>
        <p:sp>
          <p:nvSpPr>
            <p:cNvPr id="7" name="Нашивка 6"/>
            <p:cNvSpPr/>
            <p:nvPr/>
          </p:nvSpPr>
          <p:spPr>
            <a:xfrm>
              <a:off x="4646" y="0"/>
              <a:ext cx="2777393" cy="1008111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508702" y="0"/>
              <a:ext cx="1769282" cy="1008111"/>
            </a:xfrm>
            <a:prstGeom prst="rect">
              <a:avLst/>
            </a:prstGeom>
            <a:sp3d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Ремонт спортзала, класса Орловская СОШ</a:t>
              </a:r>
              <a:endParaRPr lang="ru-RU" sz="1400" b="1" u="sng" kern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000232" y="2071678"/>
            <a:ext cx="1928826" cy="1008111"/>
            <a:chOff x="-612552" y="0"/>
            <a:chExt cx="2777393" cy="1008111"/>
          </a:xfrm>
          <a:scene3d>
            <a:camera prst="orthographicFront"/>
            <a:lightRig rig="threePt" dir="t"/>
          </a:scene3d>
        </p:grpSpPr>
        <p:sp>
          <p:nvSpPr>
            <p:cNvPr id="10" name="Нашивка 9"/>
            <p:cNvSpPr/>
            <p:nvPr/>
          </p:nvSpPr>
          <p:spPr>
            <a:xfrm>
              <a:off x="-612552" y="0"/>
              <a:ext cx="2777393" cy="1008111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4646" y="0"/>
              <a:ext cx="1769282" cy="10081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Текущий ремонт </a:t>
              </a:r>
              <a:r>
                <a:rPr lang="ru-RU" sz="1400" b="1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Хохольская</a:t>
              </a:r>
              <a:r>
                <a:rPr lang="ru-RU" sz="14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СОШ</a:t>
              </a:r>
              <a:endParaRPr lang="ru-RU" sz="1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500430" y="2071678"/>
            <a:ext cx="2357454" cy="1079549"/>
            <a:chOff x="16316" y="-71438"/>
            <a:chExt cx="3273356" cy="1079549"/>
          </a:xfrm>
          <a:scene3d>
            <a:camera prst="orthographicFront"/>
            <a:lightRig rig="threePt" dir="t"/>
          </a:scene3d>
        </p:grpSpPr>
        <p:sp>
          <p:nvSpPr>
            <p:cNvPr id="13" name="Нашивка 12"/>
            <p:cNvSpPr/>
            <p:nvPr/>
          </p:nvSpPr>
          <p:spPr>
            <a:xfrm>
              <a:off x="16316" y="-71438"/>
              <a:ext cx="3273356" cy="1008111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Капитальный ремонт библиотеки Хохольский лицей</a:t>
              </a:r>
              <a:endPara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Нашивка 4"/>
            <p:cNvSpPr/>
            <p:nvPr/>
          </p:nvSpPr>
          <p:spPr>
            <a:xfrm>
              <a:off x="508702" y="0"/>
              <a:ext cx="2285007" cy="10081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u="sng" kern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429256" y="2071678"/>
            <a:ext cx="2357454" cy="1008111"/>
            <a:chOff x="-661928" y="0"/>
            <a:chExt cx="3443967" cy="1008111"/>
          </a:xfrm>
          <a:scene3d>
            <a:camera prst="orthographicFront"/>
            <a:lightRig rig="threePt" dir="t"/>
          </a:scene3d>
        </p:grpSpPr>
        <p:sp>
          <p:nvSpPr>
            <p:cNvPr id="16" name="Нашивка 15"/>
            <p:cNvSpPr/>
            <p:nvPr/>
          </p:nvSpPr>
          <p:spPr>
            <a:xfrm>
              <a:off x="-661928" y="0"/>
              <a:ext cx="3443967" cy="1008111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Замена окон  </a:t>
              </a:r>
              <a:r>
                <a:rPr lang="ru-RU" sz="1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Яблоченская</a:t>
              </a:r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  СОШ</a:t>
              </a:r>
              <a:endPara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Нашивка 4"/>
            <p:cNvSpPr/>
            <p:nvPr/>
          </p:nvSpPr>
          <p:spPr>
            <a:xfrm>
              <a:off x="-244477" y="0"/>
              <a:ext cx="2817791" cy="10081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u="sng" kern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7715272" y="1928802"/>
            <a:ext cx="1357322" cy="121444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4920,0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руб.</a:t>
            </a:r>
            <a:endParaRPr lang="ru-RU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6" descr="http://www.yablochnoe.hohrono.ru/wp-content/uploads/2014/11/PA210046-300x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86124"/>
            <a:ext cx="2709717" cy="16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143248"/>
            <a:ext cx="2578337" cy="192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7" descr="C:\Documents and Settings\Люда\Рабочий стол\IMG_3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500570"/>
            <a:ext cx="2857520" cy="200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785818" cy="98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Условия реализации школьного образования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ашивка 4"/>
          <p:cNvSpPr/>
          <p:nvPr/>
        </p:nvSpPr>
        <p:spPr>
          <a:xfrm>
            <a:off x="5715008" y="2071678"/>
            <a:ext cx="1928826" cy="1008111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007" tIns="18669" rIns="18669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u="sng" kern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:\Школьн. автоб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1071546"/>
            <a:ext cx="3286149" cy="2464612"/>
          </a:xfrm>
          <a:prstGeom prst="rect">
            <a:avLst/>
          </a:prstGeom>
          <a:noFill/>
        </p:spPr>
      </p:pic>
      <p:pic>
        <p:nvPicPr>
          <p:cNvPr id="4099" name="Picture 3" descr="F:\Автобу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071942"/>
            <a:ext cx="3677122" cy="2452612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4429124" y="1643050"/>
            <a:ext cx="3500462" cy="150019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 2017 году  получено 6 школьных автобусов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="" xmlns:p14="http://schemas.microsoft.com/office/powerpoint/2010/main" val="2822651188"/>
              </p:ext>
            </p:extLst>
          </p:nvPr>
        </p:nvGraphicFramePr>
        <p:xfrm>
          <a:off x="4786314" y="4214818"/>
          <a:ext cx="3528392" cy="206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71406" y="1142984"/>
            <a:ext cx="5643602" cy="2553379"/>
          </a:xfrm>
          <a:prstGeom prst="rect">
            <a:avLst/>
          </a:prstGeom>
          <a:solidFill>
            <a:srgbClr val="FDEFD3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88640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Условия реализации школьного образования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9560" y="1124742"/>
            <a:ext cx="21226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Численность обучающихся</a:t>
            </a:r>
          </a:p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(человек)</a:t>
            </a:r>
            <a:endParaRPr lang="ru-RU" sz="1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="" xmlns:p14="http://schemas.microsoft.com/office/powerpoint/2010/main" val="3297939026"/>
              </p:ext>
            </p:extLst>
          </p:nvPr>
        </p:nvGraphicFramePr>
        <p:xfrm>
          <a:off x="2599417" y="1617187"/>
          <a:ext cx="2537934" cy="185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536295" y="1124741"/>
            <a:ext cx="18565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Численность педагогов</a:t>
            </a:r>
          </a:p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 человек)</a:t>
            </a:r>
            <a:endParaRPr lang="ru-RU" sz="1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="" xmlns:p14="http://schemas.microsoft.com/office/powerpoint/2010/main" val="950737054"/>
              </p:ext>
            </p:extLst>
          </p:nvPr>
        </p:nvGraphicFramePr>
        <p:xfrm>
          <a:off x="65559" y="1558582"/>
          <a:ext cx="271763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3857628"/>
            <a:ext cx="29195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Средняя заработная плата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(рублей)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768" y="4357694"/>
            <a:ext cx="785818" cy="2000264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8072462" y="3429000"/>
            <a:ext cx="914400" cy="612648"/>
          </a:xfrm>
          <a:prstGeom prst="wedgeRectCallout">
            <a:avLst>
              <a:gd name="adj1" fmla="val -93110"/>
              <a:gd name="adj2" fmla="val 121610"/>
            </a:avLst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0"/>
            <a:ext cx="785818" cy="98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Схема 25"/>
          <p:cNvGraphicFramePr/>
          <p:nvPr/>
        </p:nvGraphicFramePr>
        <p:xfrm>
          <a:off x="1142976" y="3714752"/>
          <a:ext cx="6429420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6859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Прямая со стрелкой 81"/>
          <p:cNvCxnSpPr/>
          <p:nvPr/>
        </p:nvCxnSpPr>
        <p:spPr>
          <a:xfrm>
            <a:off x="5307169" y="4230918"/>
            <a:ext cx="3474367" cy="9289"/>
          </a:xfrm>
          <a:prstGeom prst="straightConnector1">
            <a:avLst/>
          </a:prstGeom>
          <a:ln w="44450">
            <a:solidFill>
              <a:schemeClr val="accent6">
                <a:lumMod val="50000"/>
              </a:schemeClr>
            </a:solidFill>
            <a:prstDash val="dash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5243908" y="3917203"/>
            <a:ext cx="1971872" cy="0"/>
          </a:xfrm>
          <a:prstGeom prst="line">
            <a:avLst/>
          </a:prstGeom>
          <a:ln w="444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>
            <a:endCxn id="7" idx="3"/>
          </p:cNvCxnSpPr>
          <p:nvPr/>
        </p:nvCxnSpPr>
        <p:spPr>
          <a:xfrm flipV="1">
            <a:off x="6701582" y="1750706"/>
            <a:ext cx="0" cy="2166497"/>
          </a:xfrm>
          <a:prstGeom prst="straightConnector1">
            <a:avLst/>
          </a:prstGeom>
          <a:ln w="44450">
            <a:solidFill>
              <a:schemeClr val="accent6">
                <a:lumMod val="5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flipH="1" flipV="1">
            <a:off x="7951112" y="1885672"/>
            <a:ext cx="1" cy="3406098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6261475" y="2632790"/>
            <a:ext cx="2520061" cy="0"/>
          </a:xfrm>
          <a:prstGeom prst="straightConnector1">
            <a:avLst/>
          </a:prstGeom>
          <a:ln w="44450">
            <a:solidFill>
              <a:schemeClr val="accent6">
                <a:lumMod val="5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H="1" flipV="1">
            <a:off x="6278635" y="3233101"/>
            <a:ext cx="17160" cy="2081431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547664" y="188640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Система учительского роста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32753" y="6028251"/>
            <a:ext cx="365760" cy="36512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51577" y="3700027"/>
            <a:ext cx="1608544" cy="7600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8552" y="6340701"/>
            <a:ext cx="2279655" cy="373271"/>
          </a:xfrm>
          <a:prstGeom prst="rect">
            <a:avLst/>
          </a:prstGeom>
          <a:solidFill>
            <a:srgbClr val="E55515"/>
          </a:solidFill>
          <a:ln w="28575">
            <a:solidFill>
              <a:srgbClr val="E5551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Низкий уровень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56938" y="6264963"/>
            <a:ext cx="1914544" cy="457295"/>
          </a:xfrm>
          <a:prstGeom prst="rect">
            <a:avLst/>
          </a:prstGeom>
          <a:solidFill>
            <a:srgbClr val="E9AE45"/>
          </a:solidFill>
          <a:ln>
            <a:solidFill>
              <a:srgbClr val="E9AE4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Самоподготовка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2290" y="6268379"/>
            <a:ext cx="982156" cy="453879"/>
          </a:xfrm>
          <a:prstGeom prst="rect">
            <a:avLst/>
          </a:prstGeom>
          <a:solidFill>
            <a:srgbClr val="E9AE45"/>
          </a:solidFill>
          <a:ln w="28575">
            <a:solidFill>
              <a:srgbClr val="E9AE4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ДПО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35976" y="4985218"/>
            <a:ext cx="2406014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Аттестационная комиссия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5609" y="1495887"/>
            <a:ext cx="1426977" cy="1610530"/>
          </a:xfrm>
          <a:prstGeom prst="rect">
            <a:avLst/>
          </a:prstGeom>
          <a:solidFill>
            <a:srgbClr val="F8CF7C"/>
          </a:solidFill>
          <a:ln>
            <a:solidFill>
              <a:srgbClr val="F8CF7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Общественная оценка,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включая 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мнения выпускников и родителей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5610" y="3213799"/>
            <a:ext cx="1426976" cy="804674"/>
          </a:xfrm>
          <a:prstGeom prst="rect">
            <a:avLst/>
          </a:prstGeom>
          <a:solidFill>
            <a:srgbClr val="F8CF7C"/>
          </a:solidFill>
          <a:ln>
            <a:solidFill>
              <a:srgbClr val="F8CF7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внутреннего мониторинга</a:t>
            </a:r>
            <a:endParaRPr lang="ru-RU" sz="1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5610" y="4137379"/>
            <a:ext cx="1426976" cy="576064"/>
          </a:xfrm>
          <a:prstGeom prst="rect">
            <a:avLst/>
          </a:prstGeom>
          <a:solidFill>
            <a:srgbClr val="F8CF7C"/>
          </a:solidFill>
          <a:ln>
            <a:solidFill>
              <a:srgbClr val="F8CF7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конкурсы</a:t>
            </a:r>
            <a:endParaRPr lang="ru-RU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8815633" y="1414320"/>
            <a:ext cx="4839" cy="4485731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5460121" y="4257674"/>
            <a:ext cx="0" cy="1642377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99535" y="5669218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Прямая со стрелкой 74"/>
          <p:cNvCxnSpPr/>
          <p:nvPr/>
        </p:nvCxnSpPr>
        <p:spPr>
          <a:xfrm flipV="1">
            <a:off x="4591785" y="4460085"/>
            <a:ext cx="0" cy="684593"/>
          </a:xfrm>
          <a:prstGeom prst="straightConnector1">
            <a:avLst/>
          </a:prstGeom>
          <a:ln w="44450">
            <a:solidFill>
              <a:schemeClr val="accent6">
                <a:lumMod val="5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V="1">
            <a:off x="5460121" y="5900049"/>
            <a:ext cx="1044603" cy="1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7061" y="4991366"/>
            <a:ext cx="2101195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ЕФОМ – единый инструмент</a:t>
            </a:r>
            <a:endParaRPr lang="ru-RU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Стрелка вниз 69"/>
          <p:cNvSpPr/>
          <p:nvPr/>
        </p:nvSpPr>
        <p:spPr>
          <a:xfrm rot="16200000">
            <a:off x="2307970" y="5138242"/>
            <a:ext cx="568604" cy="28803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Стрелка вправо 71"/>
          <p:cNvSpPr/>
          <p:nvPr/>
        </p:nvSpPr>
        <p:spPr>
          <a:xfrm>
            <a:off x="1882586" y="1495887"/>
            <a:ext cx="548506" cy="3236858"/>
          </a:xfrm>
          <a:prstGeom prst="rightArrow">
            <a:avLst>
              <a:gd name="adj1" fmla="val 56230"/>
              <a:gd name="adj2" fmla="val 7852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719125" y="4742271"/>
            <a:ext cx="2588044" cy="1144522"/>
          </a:xfrm>
          <a:prstGeom prst="rect">
            <a:avLst/>
          </a:prstGeom>
          <a:solidFill>
            <a:srgbClr val="F8CF7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 по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предметным, методическим, психолого-педагогическим и коммуникативным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компетенциям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flipV="1">
            <a:off x="5612521" y="2810604"/>
            <a:ext cx="0" cy="3089445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endCxn id="48" idx="3"/>
          </p:cNvCxnSpPr>
          <p:nvPr/>
        </p:nvCxnSpPr>
        <p:spPr>
          <a:xfrm flipH="1">
            <a:off x="8195833" y="5900050"/>
            <a:ext cx="629131" cy="1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992607" y="4080056"/>
            <a:ext cx="6591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КК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676401" y="4080056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ВКК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471482" y="4449388"/>
            <a:ext cx="3168881" cy="307777"/>
          </a:xfrm>
          <a:prstGeom prst="rect">
            <a:avLst/>
          </a:prstGeom>
          <a:solidFill>
            <a:srgbClr val="FDEFD3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Горизонтальная карьера учителя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676400" y="2471863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ВКК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886646" y="1734552"/>
            <a:ext cx="338554" cy="2152103"/>
          </a:xfrm>
          <a:prstGeom prst="rect">
            <a:avLst/>
          </a:prstGeom>
          <a:solidFill>
            <a:srgbClr val="FDEFD3"/>
          </a:solidFill>
        </p:spPr>
        <p:txBody>
          <a:bodyPr vert="vert270" wrap="square" tIns="36000" bIns="36000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Вертикальная карьера учителя</a:t>
            </a:r>
            <a:endParaRPr lang="ru-RU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87764" y="2296570"/>
            <a:ext cx="2295734" cy="7920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учитель</a:t>
            </a:r>
          </a:p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(учитель методист)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38038" y="1024477"/>
            <a:ext cx="2482435" cy="8508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учитель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(учитель наставник)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Стрелка вниз 178"/>
          <p:cNvSpPr/>
          <p:nvPr/>
        </p:nvSpPr>
        <p:spPr>
          <a:xfrm rot="5400000">
            <a:off x="5545448" y="6317184"/>
            <a:ext cx="568604" cy="288032"/>
          </a:xfrm>
          <a:prstGeom prst="downArrow">
            <a:avLst/>
          </a:prstGeom>
          <a:solidFill>
            <a:srgbClr val="E9AE45"/>
          </a:solidFill>
          <a:ln>
            <a:solidFill>
              <a:srgbClr val="E9AE4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0" name="Стрелка вправо 179"/>
          <p:cNvSpPr/>
          <p:nvPr/>
        </p:nvSpPr>
        <p:spPr>
          <a:xfrm rot="5400000">
            <a:off x="7099833" y="4803914"/>
            <a:ext cx="190966" cy="2731132"/>
          </a:xfrm>
          <a:prstGeom prst="rightArrow">
            <a:avLst>
              <a:gd name="adj1" fmla="val 31552"/>
              <a:gd name="adj2" fmla="val 78520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Стрелка вправо 180"/>
          <p:cNvSpPr/>
          <p:nvPr/>
        </p:nvSpPr>
        <p:spPr>
          <a:xfrm rot="16200000">
            <a:off x="7114831" y="4360424"/>
            <a:ext cx="248304" cy="2617588"/>
          </a:xfrm>
          <a:prstGeom prst="rightArrow">
            <a:avLst>
              <a:gd name="adj1" fmla="val 31552"/>
              <a:gd name="adj2" fmla="val 7852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Стрелка вправо 181"/>
          <p:cNvSpPr/>
          <p:nvPr/>
        </p:nvSpPr>
        <p:spPr>
          <a:xfrm rot="16200000">
            <a:off x="3832559" y="4765203"/>
            <a:ext cx="248304" cy="2617588"/>
          </a:xfrm>
          <a:prstGeom prst="rightArrow">
            <a:avLst>
              <a:gd name="adj1" fmla="val 31552"/>
              <a:gd name="adj2" fmla="val 78520"/>
            </a:avLst>
          </a:prstGeom>
          <a:solidFill>
            <a:srgbClr val="E9AE45"/>
          </a:solidFill>
          <a:ln>
            <a:solidFill>
              <a:srgbClr val="E9AE4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3" name="Прямая соединительная линия 182"/>
          <p:cNvCxnSpPr/>
          <p:nvPr/>
        </p:nvCxnSpPr>
        <p:spPr>
          <a:xfrm flipV="1">
            <a:off x="3060165" y="1449892"/>
            <a:ext cx="0" cy="328285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>
          <a:xfrm flipV="1">
            <a:off x="3674707" y="2656529"/>
            <a:ext cx="0" cy="210199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2703578" y="2850435"/>
            <a:ext cx="14879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нарастающим</a:t>
            </a: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функционалом</a:t>
            </a:r>
            <a:endParaRPr lang="ru-RU" sz="1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7" name="Прямая со стрелкой 186"/>
          <p:cNvCxnSpPr/>
          <p:nvPr/>
        </p:nvCxnSpPr>
        <p:spPr>
          <a:xfrm flipV="1">
            <a:off x="3060165" y="1449892"/>
            <a:ext cx="3235630" cy="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 стрелкой 187"/>
          <p:cNvCxnSpPr/>
          <p:nvPr/>
        </p:nvCxnSpPr>
        <p:spPr>
          <a:xfrm flipV="1">
            <a:off x="3674707" y="2656529"/>
            <a:ext cx="1044603" cy="1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857256" cy="10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836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algn="ctr" eaLnBrk="1" hangingPunct="1">
              <a:buFont typeface="Arial" pitchFamily="34" charset="0"/>
              <a:buNone/>
            </a:pPr>
            <a:endParaRPr lang="ru-RU" sz="1600" dirty="0" smtClean="0"/>
          </a:p>
          <a:p>
            <a:pPr marL="0" indent="0" algn="ctr" eaLnBrk="1" hangingPunct="1">
              <a:buFont typeface="Arial" pitchFamily="34" charset="0"/>
              <a:buNone/>
            </a:pPr>
            <a:endParaRPr lang="ru-RU" sz="1600" dirty="0" smtClean="0"/>
          </a:p>
        </p:txBody>
      </p:sp>
      <p:pic>
        <p:nvPicPr>
          <p:cNvPr id="205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714380" cy="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1763713" y="242888"/>
            <a:ext cx="6840537" cy="9001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ru-RU" sz="1800" b="1" dirty="0" smtClean="0">
                <a:latin typeface="Bookman Old Style" pitchFamily="18" charset="0"/>
              </a:rPr>
              <a:t>Отдел по образованию, молодежной политике, культуре и спорту администрации Хохольского муниципального района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571612"/>
            <a:ext cx="7991475" cy="2881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dirty="0" smtClean="0"/>
              <a:t>«</a:t>
            </a:r>
            <a:r>
              <a:rPr lang="ru-RU" sz="3200" dirty="0" smtClean="0"/>
              <a:t>Качество муниципальной системы образования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732463"/>
            <a:ext cx="2879725" cy="288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Р.п. Хохольский </a:t>
            </a:r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45720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/>
              <a:t>Руководитель отдела по образованию,</a:t>
            </a:r>
          </a:p>
          <a:p>
            <a:pPr algn="r"/>
            <a:r>
              <a:rPr lang="ru-RU" b="1" dirty="0" smtClean="0"/>
              <a:t> молодежной политике, культуре и спорту</a:t>
            </a:r>
          </a:p>
          <a:p>
            <a:pPr algn="r"/>
            <a:r>
              <a:rPr lang="ru-RU" b="1" dirty="0" err="1" smtClean="0"/>
              <a:t>О.Ю.Золоторева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Система учительского роста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57256" cy="10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360691679"/>
              </p:ext>
            </p:extLst>
          </p:nvPr>
        </p:nvGraphicFramePr>
        <p:xfrm>
          <a:off x="795294" y="4969645"/>
          <a:ext cx="7377105" cy="181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1591444841"/>
              </p:ext>
            </p:extLst>
          </p:nvPr>
        </p:nvGraphicFramePr>
        <p:xfrm>
          <a:off x="0" y="1772816"/>
          <a:ext cx="5652119" cy="3196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7664" y="980728"/>
            <a:ext cx="2574231" cy="923330"/>
          </a:xfrm>
          <a:prstGeom prst="rect">
            <a:avLst/>
          </a:prstGeom>
          <a:solidFill>
            <a:srgbClr val="F9FFD5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Ежегодно  в школы района приходят молодые специалисты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Выноска со стрелкой влево 12"/>
          <p:cNvSpPr/>
          <p:nvPr/>
        </p:nvSpPr>
        <p:spPr>
          <a:xfrm>
            <a:off x="5220072" y="2276872"/>
            <a:ext cx="3312368" cy="1584176"/>
          </a:xfrm>
          <a:prstGeom prst="leftArrowCallout">
            <a:avLst/>
          </a:prstGeom>
          <a:effectLst>
            <a:innerShdw blurRad="114300">
              <a:prstClr val="black"/>
            </a:innerShdw>
          </a:effectLst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23 молодых специалиста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право 16"/>
          <p:cNvSpPr/>
          <p:nvPr/>
        </p:nvSpPr>
        <p:spPr>
          <a:xfrm>
            <a:off x="3508497" y="1124744"/>
            <a:ext cx="1207519" cy="5040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508497" y="2204864"/>
            <a:ext cx="1213058" cy="5040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508497" y="3284984"/>
            <a:ext cx="1213058" cy="5040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3508497" y="4365104"/>
            <a:ext cx="1213058" cy="5040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3508497" y="5445224"/>
            <a:ext cx="1213058" cy="5040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" name="Схема 22"/>
          <p:cNvGraphicFramePr/>
          <p:nvPr/>
        </p:nvGraphicFramePr>
        <p:xfrm>
          <a:off x="1928794" y="0"/>
          <a:ext cx="676835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4716016" y="1071546"/>
            <a:ext cx="4104456" cy="7732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PISA, TIMMS, PILS, ICCS, TALIS, </a:t>
            </a:r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etc</a:t>
            </a:r>
            <a:endParaRPr lang="ru-RU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21555" y="2024844"/>
            <a:ext cx="4104456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ГИА-11 (ЕГЭ, ГВЭ), ГИА-9 (ОГЭ, ГВЭ), НИКО, ВПР, мониторинги, 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рейтингование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и т.д.</a:t>
            </a:r>
            <a:endParaRPr lang="ru-RU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21554" y="3068960"/>
            <a:ext cx="4104456" cy="11521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РИКО, мониторинги, аккредитация, лицензирование,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ттестация,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рейтингование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НОК ОД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23837" y="4360322"/>
            <a:ext cx="4104456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МИКО, мониторинги,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рейтингование</a:t>
            </a:r>
            <a:endParaRPr lang="ru-RU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5813" y="1000108"/>
            <a:ext cx="3528392" cy="5525236"/>
            <a:chOff x="125463" y="769527"/>
            <a:chExt cx="3822425" cy="575581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25463" y="769527"/>
              <a:ext cx="3822425" cy="575581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72480" y="1052736"/>
              <a:ext cx="3528392" cy="720080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Международные исследования качества образования</a:t>
              </a:r>
              <a:endParaRPr lang="ru-RU" sz="16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72480" y="2132856"/>
              <a:ext cx="3528392" cy="720080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Национальные исследования качества образования</a:t>
              </a:r>
              <a:endParaRPr lang="ru-RU" sz="16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72480" y="3212976"/>
              <a:ext cx="3528392" cy="720080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Региональные исследования качества образования</a:t>
              </a:r>
              <a:endParaRPr lang="ru-RU" sz="16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64018" y="4283378"/>
              <a:ext cx="3528392" cy="720080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Муниципальные исследования качества образования</a:t>
              </a:r>
              <a:endParaRPr lang="ru-RU" sz="16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72480" y="5229200"/>
              <a:ext cx="3528392" cy="792088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err="1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Внутришкольные</a:t>
              </a:r>
              <a:r>
                <a:rPr lang="ru-RU" sz="16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 исследования качества образования</a:t>
              </a:r>
              <a:endParaRPr lang="ru-RU" sz="16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</p:grpSp>
      <p:sp>
        <p:nvSpPr>
          <p:cNvPr id="32" name="Скругленный прямоугольник 31"/>
          <p:cNvSpPr/>
          <p:nvPr/>
        </p:nvSpPr>
        <p:spPr>
          <a:xfrm>
            <a:off x="4721554" y="5229200"/>
            <a:ext cx="4104456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ВшИКО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, оценка планируемых результатов освоения ООП</a:t>
            </a:r>
            <a:endParaRPr lang="ru-RU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71414"/>
            <a:ext cx="85725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350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071538" y="0"/>
          <a:ext cx="7532713" cy="5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2385D-94EF-464F-B061-03A5A18373F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323850" y="817563"/>
            <a:ext cx="8424863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/>
              <a:t>Совместное </a:t>
            </a:r>
            <a:r>
              <a:rPr lang="ru-RU" altLang="ru-RU" b="1" dirty="0"/>
              <a:t>заседание Госсовета и Комиссии по мониторингу достижения целевых показателей социально-экономического развития</a:t>
            </a:r>
          </a:p>
          <a:p>
            <a:pPr algn="ctr"/>
            <a:r>
              <a:rPr lang="ru-RU" altLang="ru-RU" b="1" dirty="0" smtClean="0"/>
              <a:t>4 </a:t>
            </a:r>
            <a:r>
              <a:rPr lang="ru-RU" altLang="ru-RU" b="1" dirty="0"/>
              <a:t>мая 2017 года </a:t>
            </a:r>
          </a:p>
          <a:p>
            <a:endParaRPr lang="ru-RU" altLang="ru-RU" sz="1400" i="1" dirty="0">
              <a:latin typeface="Arial Narrow" pitchFamily="34" charset="0"/>
            </a:endParaRPr>
          </a:p>
          <a:p>
            <a:pPr algn="just"/>
            <a:r>
              <a:rPr lang="ru-RU" altLang="ru-RU" sz="2000" i="1" dirty="0">
                <a:latin typeface="Arial Narrow" pitchFamily="34" charset="0"/>
              </a:rPr>
              <a:t>«В рамках реализации майских указов начато </a:t>
            </a:r>
            <a:r>
              <a:rPr lang="ru-RU" altLang="ru-RU" sz="2000" b="1" i="1" dirty="0">
                <a:latin typeface="Arial Narrow" pitchFamily="34" charset="0"/>
              </a:rPr>
              <a:t>внедрение независимой оценки качества работы организаций социальной сферы</a:t>
            </a:r>
            <a:r>
              <a:rPr lang="ru-RU" altLang="ru-RU" sz="2000" i="1" dirty="0">
                <a:latin typeface="Arial Narrow" pitchFamily="34" charset="0"/>
              </a:rPr>
              <a:t>. Подчеркну, независимая оценка нам нужна, разумеется, не для галочки. Это реальная возможность для людей влиять на процесс изменений в работе тех учреждений, которые наиболее важны в конкретной, ежедневной практической жизни: это больницы, поликлиники, учреждения образования и культуры. </a:t>
            </a:r>
          </a:p>
          <a:p>
            <a:pPr algn="just"/>
            <a:r>
              <a:rPr lang="ru-RU" altLang="ru-RU" sz="2000" i="1" dirty="0">
                <a:latin typeface="Arial Narrow" pitchFamily="34" charset="0"/>
              </a:rPr>
              <a:t>Речь идёт о том, чтобы </a:t>
            </a:r>
            <a:r>
              <a:rPr lang="ru-RU" altLang="ru-RU" sz="2000" b="1" i="1" dirty="0">
                <a:latin typeface="Arial Narrow" pitchFamily="34" charset="0"/>
              </a:rPr>
              <a:t>сами граждане высказывали замечания к качеству обслуживания</a:t>
            </a:r>
            <a:r>
              <a:rPr lang="ru-RU" altLang="ru-RU" sz="2000" i="1" dirty="0">
                <a:latin typeface="Arial Narrow" pitchFamily="34" charset="0"/>
              </a:rPr>
              <a:t>, в том числе люди с ограниченными возможностями по здоровью, материально-техническому оснащению учреждений и так далее, оценивали доброжелательность персонала, в конце концов, а потом </a:t>
            </a:r>
            <a:r>
              <a:rPr lang="ru-RU" altLang="ru-RU" sz="2000" b="1" i="1" dirty="0">
                <a:latin typeface="Arial Narrow" pitchFamily="34" charset="0"/>
              </a:rPr>
              <a:t>могли проверить, как учтены их предложения, какие решения приняты, что на практике</a:t>
            </a:r>
            <a:r>
              <a:rPr lang="ru-RU" altLang="ru-RU" sz="2000" i="1" dirty="0">
                <a:latin typeface="Arial Narrow" pitchFamily="34" charset="0"/>
              </a:rPr>
              <a:t>, на деле </a:t>
            </a:r>
            <a:r>
              <a:rPr lang="ru-RU" altLang="ru-RU" sz="2000" i="1" dirty="0" smtClean="0">
                <a:latin typeface="Arial Narrow" pitchFamily="34" charset="0"/>
              </a:rPr>
              <a:t>реализуется».</a:t>
            </a:r>
            <a:endParaRPr lang="ru-RU" altLang="ru-RU" sz="2000" i="1" dirty="0">
              <a:latin typeface="Arial Narrow" pitchFamily="34" charset="0"/>
            </a:endParaRPr>
          </a:p>
          <a:p>
            <a:pPr algn="just"/>
            <a:endParaRPr lang="ru-RU" altLang="ru-RU" sz="2000" i="1" dirty="0">
              <a:latin typeface="Arial Narrow" pitchFamily="34" charset="0"/>
            </a:endParaRPr>
          </a:p>
          <a:p>
            <a:pPr algn="r"/>
            <a:r>
              <a:rPr lang="ru-RU" altLang="ru-RU" sz="2000" b="1" i="1" dirty="0">
                <a:latin typeface="Arial Narrow" pitchFamily="34" charset="0"/>
              </a:rPr>
              <a:t>В.В. Путин</a:t>
            </a:r>
          </a:p>
          <a:p>
            <a:endParaRPr lang="ru-RU" altLang="ru-RU" sz="1400" i="1" dirty="0"/>
          </a:p>
          <a:p>
            <a:endParaRPr lang="ru-RU" altLang="ru-RU" b="1" dirty="0"/>
          </a:p>
          <a:p>
            <a:pPr algn="just"/>
            <a:endParaRPr lang="ru-RU" altLang="ru-RU" sz="1400" b="1" i="1" dirty="0"/>
          </a:p>
          <a:p>
            <a:pPr algn="just"/>
            <a:endParaRPr lang="ru-RU" altLang="ru-RU" sz="1400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3850" y="549275"/>
            <a:ext cx="6048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0"/>
            <a:ext cx="519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/>
        </p:nvGraphicFramePr>
        <p:xfrm>
          <a:off x="857224" y="214290"/>
          <a:ext cx="7561262" cy="49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0FFA5-5168-436C-BACA-D203E82004B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635375" y="1125538"/>
            <a:ext cx="2881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 dirty="0">
              <a:latin typeface="Arial Narrow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0" y="1714488"/>
            <a:ext cx="32527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открытости и доступности информации об организациях, осуществляющих образовательную деятельность</a:t>
            </a:r>
            <a:endParaRPr lang="ru-RU" altLang="ru-RU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928670"/>
            <a:ext cx="642942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928670"/>
            <a:ext cx="539750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29520" y="857232"/>
            <a:ext cx="538162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3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3357554" y="2786058"/>
          <a:ext cx="295275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38" name="Прямая соединительная линия 37"/>
          <p:cNvCxnSpPr/>
          <p:nvPr/>
        </p:nvCxnSpPr>
        <p:spPr>
          <a:xfrm rot="5400000">
            <a:off x="1447000" y="4687096"/>
            <a:ext cx="3811592" cy="9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Схема 16"/>
          <p:cNvGraphicFramePr/>
          <p:nvPr/>
        </p:nvGraphicFramePr>
        <p:xfrm>
          <a:off x="0" y="2928934"/>
          <a:ext cx="3249604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6357950" y="3143248"/>
          <a:ext cx="2571768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4488660" y="4726786"/>
            <a:ext cx="3752854" cy="1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7554" y="1643050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комфортности условий, в которых осуществляется образовательная деятельность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1571612"/>
            <a:ext cx="2857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доброжелательности, вежливости, компетентности работников, удовлетворенности качеством образовательной деятельности организаций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20" name="Рисунок 3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85720" y="214290"/>
            <a:ext cx="642942" cy="80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Схема 29"/>
          <p:cNvGraphicFramePr/>
          <p:nvPr/>
        </p:nvGraphicFramePr>
        <p:xfrm>
          <a:off x="1212724" y="58691"/>
          <a:ext cx="7502679" cy="1012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715404" cy="46688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       </a:t>
            </a:r>
          </a:p>
          <a:p>
            <a:pPr>
              <a:buNone/>
            </a:pPr>
            <a:r>
              <a:rPr lang="ru-RU" sz="1400" b="1" dirty="0" smtClean="0"/>
              <a:t> 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00042"/>
            <a:ext cx="519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14282" y="1571612"/>
            <a:ext cx="2714644" cy="28575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Новогремяченская СОШ</a:t>
            </a:r>
            <a:endParaRPr lang="ru-RU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14282" y="1857364"/>
            <a:ext cx="2714644" cy="28575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Орловская СОШ</a:t>
            </a:r>
            <a:endParaRPr lang="ru-RU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14282" y="2143116"/>
            <a:ext cx="2714644" cy="28575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Гремяченская ООШ</a:t>
            </a:r>
            <a:endParaRPr lang="ru-RU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14282" y="2428868"/>
            <a:ext cx="2714644" cy="28575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Староникольская СОШ</a:t>
            </a:r>
            <a:endParaRPr lang="ru-RU" dirty="0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14282" y="2714620"/>
            <a:ext cx="2714644" cy="28575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Архангельская ООШ</a:t>
            </a:r>
            <a:endParaRPr lang="ru-RU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14282" y="3000372"/>
            <a:ext cx="2714644" cy="28575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Оськинская ООШ</a:t>
            </a:r>
            <a:endParaRPr lang="ru-RU" dirty="0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14282" y="3286124"/>
            <a:ext cx="2714644" cy="28575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Хохольская СОШ</a:t>
            </a:r>
            <a:endParaRPr lang="ru-RU" dirty="0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14282" y="3571876"/>
            <a:ext cx="2714644" cy="28575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Хохольский лицей</a:t>
            </a:r>
            <a:endParaRPr lang="ru-RU" dirty="0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14282" y="3857628"/>
            <a:ext cx="2714644" cy="28575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Устьевская СОШ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000100" y="114298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2016 год</a:t>
            </a:r>
            <a:endParaRPr lang="ru-RU" b="1" dirty="0"/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2928926" y="1643050"/>
            <a:ext cx="357190" cy="214314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00364" y="2214554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8000"/>
                </a:solidFill>
                <a:latin typeface="Arial Black" pitchFamily="34" charset="0"/>
              </a:rPr>
              <a:t>высокое место в региональном рейтинге</a:t>
            </a:r>
            <a:endParaRPr lang="ru-RU" sz="16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929190" y="1643050"/>
            <a:ext cx="2000264" cy="1214446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 общеобразовательных учреждения</a:t>
            </a:r>
            <a:endParaRPr lang="ru-RU" b="1" dirty="0"/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000628" y="2928934"/>
            <a:ext cx="2071702" cy="107157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 </a:t>
            </a:r>
          </a:p>
          <a:p>
            <a:pPr algn="ctr"/>
            <a:r>
              <a:rPr lang="ru-RU" b="1" dirty="0" smtClean="0"/>
              <a:t>дошкольных образовательных учреждений</a:t>
            </a:r>
            <a:endParaRPr lang="ru-RU" b="1" dirty="0"/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000628" y="4143380"/>
            <a:ext cx="2143140" cy="107157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учреждения </a:t>
            </a:r>
          </a:p>
          <a:p>
            <a:pPr algn="ctr"/>
            <a:r>
              <a:rPr lang="ru-RU" b="1" dirty="0" smtClean="0"/>
              <a:t> дополнительного образования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429256" y="114298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2017 год</a:t>
            </a:r>
            <a:endParaRPr lang="ru-RU" b="1" dirty="0"/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7286644" y="1785926"/>
            <a:ext cx="357190" cy="292895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715272" y="2500306"/>
            <a:ext cx="107157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857232"/>
            <a:ext cx="5857916" cy="21431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Всероссийские  проверочные  работы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1000100" y="2500306"/>
          <a:ext cx="2286016" cy="120708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286016"/>
              </a:tblGrid>
              <a:tr h="330039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b="1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37399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b="1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475569">
                <a:tc>
                  <a:txBody>
                    <a:bodyPr/>
                    <a:lstStyle/>
                    <a:p>
                      <a:r>
                        <a:rPr lang="ru-RU" dirty="0" smtClean="0"/>
                        <a:t>Окружающий мир</a:t>
                      </a:r>
                      <a:endParaRPr lang="ru-RU" b="1" dirty="0">
                        <a:latin typeface="Candar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785818" cy="98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Левая фигурная скобка 15"/>
          <p:cNvSpPr/>
          <p:nvPr/>
        </p:nvSpPr>
        <p:spPr>
          <a:xfrm>
            <a:off x="571472" y="2500306"/>
            <a:ext cx="357190" cy="1214446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57224" y="164305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2016 год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07181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НОО</a:t>
            </a:r>
            <a:endParaRPr lang="ru-RU" b="1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143504" y="3071810"/>
          <a:ext cx="2857520" cy="1463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57520"/>
              </a:tblGrid>
              <a:tr h="321471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 5 класс</a:t>
                      </a:r>
                      <a:endParaRPr lang="ru-RU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5 класс</a:t>
                      </a:r>
                      <a:endParaRPr lang="ru-RU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r>
                        <a:rPr lang="ru-RU" baseline="0" dirty="0" smtClean="0"/>
                        <a:t> 5 класс</a:t>
                      </a:r>
                      <a:endParaRPr lang="ru-RU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 5 класс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143504" y="4668846"/>
          <a:ext cx="2928958" cy="1828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28958"/>
              </a:tblGrid>
              <a:tr h="356552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</a:t>
                      </a:r>
                      <a:r>
                        <a:rPr lang="ru-RU" baseline="0" dirty="0" smtClean="0"/>
                        <a:t> 10/11 класс</a:t>
                      </a:r>
                      <a:endParaRPr lang="ru-RU" dirty="0"/>
                    </a:p>
                  </a:txBody>
                  <a:tcPr/>
                </a:tc>
              </a:tr>
              <a:tr h="356552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 11 класс</a:t>
                      </a:r>
                      <a:endParaRPr lang="ru-RU" dirty="0"/>
                    </a:p>
                  </a:txBody>
                  <a:tcPr/>
                </a:tc>
              </a:tr>
              <a:tr h="356552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 11 класс</a:t>
                      </a:r>
                      <a:endParaRPr lang="ru-RU" dirty="0"/>
                    </a:p>
                  </a:txBody>
                  <a:tcPr/>
                </a:tc>
              </a:tr>
              <a:tr h="356552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 11 класс</a:t>
                      </a:r>
                      <a:endParaRPr lang="ru-RU" dirty="0"/>
                    </a:p>
                  </a:txBody>
                  <a:tcPr/>
                </a:tc>
              </a:tr>
              <a:tr h="356552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 11 класс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072066" y="1643050"/>
          <a:ext cx="2976562" cy="1112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7656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 4 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4 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Окружающий мир 4 класс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Левая фигурная скобка 22"/>
          <p:cNvSpPr/>
          <p:nvPr/>
        </p:nvSpPr>
        <p:spPr>
          <a:xfrm>
            <a:off x="4572000" y="1643050"/>
            <a:ext cx="357190" cy="1214446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фигурная скобка 23"/>
          <p:cNvSpPr/>
          <p:nvPr/>
        </p:nvSpPr>
        <p:spPr>
          <a:xfrm>
            <a:off x="4572000" y="3214686"/>
            <a:ext cx="357190" cy="1214446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Левая фигурная скобка 24"/>
          <p:cNvSpPr/>
          <p:nvPr/>
        </p:nvSpPr>
        <p:spPr>
          <a:xfrm>
            <a:off x="4714876" y="4929198"/>
            <a:ext cx="357190" cy="1214446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571868" y="192880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НОО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786182" y="371475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ООО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000496" y="542926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СОО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429256" y="121442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2017 год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547664" y="188640"/>
            <a:ext cx="7272808" cy="454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Качество общего образования</a:t>
            </a:r>
          </a:p>
          <a:p>
            <a:pPr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региональные и федеральные процедуры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88640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Качество общего образования</a:t>
            </a:r>
          </a:p>
          <a:p>
            <a:pPr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региональные и федеральные процедуры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89"/>
            <a:ext cx="857256" cy="10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13875868"/>
              </p:ext>
            </p:extLst>
          </p:nvPr>
        </p:nvGraphicFramePr>
        <p:xfrm>
          <a:off x="323528" y="2024470"/>
          <a:ext cx="3600244" cy="275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1240140719"/>
              </p:ext>
            </p:extLst>
          </p:nvPr>
        </p:nvGraphicFramePr>
        <p:xfrm>
          <a:off x="4857752" y="2000240"/>
          <a:ext cx="3743120" cy="269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85918" y="128586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общеобразовательных учреждений в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мониторинге индивидуальных учебных достижений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8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88640"/>
            <a:ext cx="7272808" cy="454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Качество общего образования</a:t>
            </a:r>
          </a:p>
          <a:p>
            <a:pPr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региональные и федеральные процедуры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14380" cy="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54979227"/>
              </p:ext>
            </p:extLst>
          </p:nvPr>
        </p:nvGraphicFramePr>
        <p:xfrm>
          <a:off x="5429256" y="4143380"/>
          <a:ext cx="3444517" cy="236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29322" y="371475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ВПР математика 4 класс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078709271"/>
              </p:ext>
            </p:extLst>
          </p:nvPr>
        </p:nvGraphicFramePr>
        <p:xfrm>
          <a:off x="5214942" y="1571612"/>
          <a:ext cx="3336772" cy="227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86446" y="100010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ВПР русский язык</a:t>
            </a:r>
          </a:p>
          <a:p>
            <a:pPr algn="ctr"/>
            <a:r>
              <a:rPr lang="ru-RU" dirty="0" smtClean="0"/>
              <a:t>4 класс</a:t>
            </a:r>
            <a:endParaRPr lang="ru-RU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3385630325"/>
              </p:ext>
            </p:extLst>
          </p:nvPr>
        </p:nvGraphicFramePr>
        <p:xfrm>
          <a:off x="285720" y="1428736"/>
          <a:ext cx="4643470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00100" y="1071546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Комплексная работа 4 класс</a:t>
            </a:r>
            <a:endParaRPr lang="ru-RU" sz="1600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2237480648"/>
              </p:ext>
            </p:extLst>
          </p:nvPr>
        </p:nvGraphicFramePr>
        <p:xfrm>
          <a:off x="357158" y="4143380"/>
          <a:ext cx="478634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7708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88640"/>
            <a:ext cx="7272808" cy="454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Качество общего образования</a:t>
            </a:r>
          </a:p>
          <a:p>
            <a:pPr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региональные и федеральные процедуры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14380" cy="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>
            <p:extLst/>
          </p:nvPr>
        </p:nvGraphicFramePr>
        <p:xfrm>
          <a:off x="5214942" y="1571612"/>
          <a:ext cx="3000396" cy="195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29256" y="3714752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ВПР</a:t>
            </a:r>
          </a:p>
          <a:p>
            <a:pPr algn="ctr"/>
            <a:r>
              <a:rPr lang="ru-RU" dirty="0" smtClean="0"/>
              <a:t>русский язык</a:t>
            </a:r>
          </a:p>
          <a:p>
            <a:pPr algn="ctr"/>
            <a:r>
              <a:rPr lang="ru-RU" dirty="0" smtClean="0"/>
              <a:t>5класс</a:t>
            </a:r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/>
          </p:nvPr>
        </p:nvGraphicFramePr>
        <p:xfrm>
          <a:off x="4643438" y="4357694"/>
          <a:ext cx="3664998" cy="214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00760" y="85723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ВПР математика</a:t>
            </a:r>
          </a:p>
          <a:p>
            <a:pPr algn="ctr"/>
            <a:r>
              <a:rPr lang="ru-RU" dirty="0" smtClean="0"/>
              <a:t>5класс</a:t>
            </a:r>
            <a:endParaRPr lang="ru-RU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2237480648"/>
              </p:ext>
            </p:extLst>
          </p:nvPr>
        </p:nvGraphicFramePr>
        <p:xfrm>
          <a:off x="214282" y="2143116"/>
          <a:ext cx="507209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85852" y="1571612"/>
            <a:ext cx="3478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Комплексная работа 5 класс 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1983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735811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Государственная итоговая аттестация</a:t>
            </a:r>
            <a:endParaRPr lang="ru-RU" sz="16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14380" cy="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28015225"/>
              </p:ext>
            </p:extLst>
          </p:nvPr>
        </p:nvGraphicFramePr>
        <p:xfrm>
          <a:off x="255512" y="1382406"/>
          <a:ext cx="8602768" cy="4393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209404618"/>
              </p:ext>
            </p:extLst>
          </p:nvPr>
        </p:nvGraphicFramePr>
        <p:xfrm>
          <a:off x="-285784" y="1071546"/>
          <a:ext cx="9253692" cy="592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18910" y="1564812"/>
            <a:ext cx="1760313" cy="20318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4" cstate="print"/>
          <a:srcRect b="22835"/>
          <a:stretch/>
        </p:blipFill>
        <p:spPr>
          <a:xfrm>
            <a:off x="3542556" y="2715158"/>
            <a:ext cx="1657422" cy="243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/>
          <a:srcRect b="34622"/>
          <a:stretch/>
        </p:blipFill>
        <p:spPr>
          <a:xfrm>
            <a:off x="3791389" y="5042539"/>
            <a:ext cx="1015353" cy="1252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06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Объект 2"/>
          <p:cNvSpPr>
            <a:spLocks noGrp="1"/>
          </p:cNvSpPr>
          <p:nvPr>
            <p:ph idx="1"/>
          </p:nvPr>
        </p:nvSpPr>
        <p:spPr>
          <a:xfrm>
            <a:off x="1214414" y="1111000"/>
            <a:ext cx="6715172" cy="928694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algn="ctr" eaLnBrk="1" hangingPunct="1">
              <a:buFont typeface="Arial" pitchFamily="34" charset="0"/>
              <a:buNone/>
            </a:pPr>
            <a:endParaRPr lang="ru-RU" sz="1600" dirty="0" smtClean="0"/>
          </a:p>
          <a:p>
            <a:pPr marL="0" indent="0" algn="ctr" eaLnBrk="1" hangingPunct="1">
              <a:buFont typeface="Arial" pitchFamily="34" charset="0"/>
              <a:buNone/>
            </a:pPr>
            <a:endParaRPr lang="ru-RU" sz="1600" dirty="0" smtClean="0"/>
          </a:p>
        </p:txBody>
      </p:sp>
      <p:pic>
        <p:nvPicPr>
          <p:cNvPr id="205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368300"/>
            <a:ext cx="519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9280488"/>
              </p:ext>
            </p:extLst>
          </p:nvPr>
        </p:nvGraphicFramePr>
        <p:xfrm>
          <a:off x="428596" y="2000240"/>
          <a:ext cx="8358246" cy="3500462"/>
        </p:xfrm>
        <a:graphic>
          <a:graphicData uri="http://schemas.openxmlformats.org/drawingml/2006/table">
            <a:tbl>
              <a:tblPr/>
              <a:tblGrid>
                <a:gridCol w="8358246"/>
              </a:tblGrid>
              <a:tr h="350046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"Об образовании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 №273-ФЗ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29.12.2012г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Указы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Президента РФ от 7 мая 2012г.</a:t>
                      </a:r>
                    </a:p>
                    <a:p>
                      <a:pPr algn="just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Федеральные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образовательные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стандарты дошкольного начального, общего и среднего образования      </a:t>
                      </a:r>
                    </a:p>
                    <a:p>
                      <a:pPr algn="just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С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тандарты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детей с ограниченными возможностями здоровья</a:t>
                      </a:r>
                    </a:p>
                    <a:p>
                      <a:pPr algn="just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500034" y="2714620"/>
            <a:ext cx="357190" cy="11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flipV="1">
            <a:off x="428596" y="3500438"/>
            <a:ext cx="357190" cy="142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flipV="1">
            <a:off x="428596" y="3857628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428596" y="4500570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785938" y="285750"/>
            <a:ext cx="6840537" cy="90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Нормативная база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735811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Государственная итоговая аттестация</a:t>
            </a:r>
            <a:endParaRPr lang="ru-RU" sz="16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14380" cy="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1989291" y="1072481"/>
            <a:ext cx="5688632" cy="50405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ГИА– 2017 в Хохольском муниципальном районе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204864"/>
            <a:ext cx="593129" cy="4689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50531" y="1996760"/>
            <a:ext cx="45720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gradFill>
              <a:gsLst>
                <a:gs pos="63270">
                  <a:schemeClr val="accent3">
                    <a:lumMod val="20000"/>
                    <a:lumOff val="8000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5 – уполномоченных представителей государственной экзаменационной комиссии – ОГЭ -9, 3 – члена  ГЭК (ЕГЭ) </a:t>
            </a:r>
            <a:endParaRPr lang="ru-RU" dirty="0"/>
          </a:p>
        </p:txBody>
      </p:sp>
      <p:pic>
        <p:nvPicPr>
          <p:cNvPr id="14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48" y="1632580"/>
            <a:ext cx="935065" cy="130502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382561" y="3029642"/>
            <a:ext cx="288373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3 технических специалиста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947821"/>
            <a:ext cx="593129" cy="4689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3" y="3654491"/>
            <a:ext cx="593129" cy="46895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74084" y="3636817"/>
            <a:ext cx="444769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98 - организаторов в аудитории проведения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3" y="4205625"/>
            <a:ext cx="593129" cy="4689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9" y="5372747"/>
            <a:ext cx="593129" cy="4689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3" y="4869639"/>
            <a:ext cx="593129" cy="46895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256880" y="4235584"/>
            <a:ext cx="459677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46  организаторов вне аудитории проведения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365357" y="4874011"/>
            <a:ext cx="300575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4 – медицинских сотрудника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362980" y="5343540"/>
            <a:ext cx="315291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3 – сотрудника «Ростелекома»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9" y="5945455"/>
            <a:ext cx="593129" cy="46895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421904" y="5878604"/>
            <a:ext cx="341170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35 общественных наблюдателей,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27" y="2802913"/>
            <a:ext cx="974806" cy="103973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29" y="3398974"/>
            <a:ext cx="2363045" cy="133347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48" y="4563493"/>
            <a:ext cx="787320" cy="1081250"/>
          </a:xfrm>
          <a:prstGeom prst="rect">
            <a:avLst/>
          </a:prstGeom>
        </p:spPr>
      </p:pic>
      <p:pic>
        <p:nvPicPr>
          <p:cNvPr id="31" name="Объект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82" y="5508504"/>
            <a:ext cx="1350632" cy="13546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8634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735811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Качество школьного образования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Выпускники, не преодолевшие минимальный порог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ОГЭ </a:t>
            </a: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8222957"/>
              </p:ext>
            </p:extLst>
          </p:nvPr>
        </p:nvGraphicFramePr>
        <p:xfrm>
          <a:off x="214282" y="1071547"/>
          <a:ext cx="8643997" cy="560277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42163"/>
                <a:gridCol w="977082"/>
                <a:gridCol w="1502754"/>
                <a:gridCol w="1275344"/>
                <a:gridCol w="1346196"/>
                <a:gridCol w="1700458"/>
              </a:tblGrid>
              <a:tr h="17894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Предмет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Численность выпускников , сдававших экзамен</a:t>
                      </a: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Численность выпускников, не преодолевших минимальный</a:t>
                      </a:r>
                      <a:r>
                        <a:rPr lang="ru-RU" sz="1400" baseline="0" dirty="0" smtClean="0"/>
                        <a:t> порог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Доля выпускников,</a:t>
                      </a:r>
                      <a:r>
                        <a:rPr lang="ru-RU" sz="1400" baseline="0" dirty="0" smtClean="0"/>
                        <a:t> не преодолевших минимальный порог %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выпускников, допущенных к пересдаче в основной</a:t>
                      </a:r>
                      <a:r>
                        <a:rPr lang="ru-RU" sz="1400" baseline="0" dirty="0" smtClean="0"/>
                        <a:t> период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Численность выпускников, не преодолевших минимальный</a:t>
                      </a:r>
                      <a:r>
                        <a:rPr lang="ru-RU" sz="1400" baseline="0" dirty="0" smtClean="0"/>
                        <a:t> порог</a:t>
                      </a: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217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Black" pitchFamily="34" charset="0"/>
                        </a:rPr>
                        <a:t>237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Black" pitchFamily="34" charset="0"/>
                        </a:rPr>
                        <a:t>24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Black" pitchFamily="34" charset="0"/>
                        </a:rPr>
                        <a:t>10,1%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14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10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27296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237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18,5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24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16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45494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Информатика  и ИТК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1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0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27296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Физика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18,8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6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4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31184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Химия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21,1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9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2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31184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Биология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22,9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15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2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28241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География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20,0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11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6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31184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История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35,7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5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0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84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12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6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31184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Литература 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0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0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31184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Английский язык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1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0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31184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Немецкий язык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Black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0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0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14380" cy="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092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547664" y="188640"/>
                <a:ext cx="7272808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latin typeface="Times New Roman" pitchFamily="18" charset="0"/>
                    <a:cs typeface="Times New Roman" pitchFamily="18" charset="0"/>
                  </a:rPr>
                  <a:t>Качество общего образования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16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О</m:t>
                    </m:r>
                    <m:r>
                      <a:rPr lang="ru-RU" sz="16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ГЭ </m:t>
                    </m:r>
                    <m:r>
                      <a:rPr lang="ru-RU" sz="16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𝟐𝟎𝟏𝟕</m:t>
                    </m:r>
                    <m:r>
                      <a:rPr lang="ru-RU" sz="16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−</m:t>
                    </m:r>
                  </m:oMath>
                </a14:m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МАТЕМАТИКА</a:t>
                </a:r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88640"/>
                <a:ext cx="7272808" cy="79208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b="-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33525" y="3266688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5929657"/>
              </p:ext>
            </p:extLst>
          </p:nvPr>
        </p:nvGraphicFramePr>
        <p:xfrm>
          <a:off x="285720" y="1122713"/>
          <a:ext cx="8501122" cy="55152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3803435"/>
                <a:gridCol w="1875857"/>
                <a:gridCol w="1250194"/>
                <a:gridCol w="1571636"/>
              </a:tblGrid>
              <a:tr h="5349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общеобразовательного учреждения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Количество обучающихся,     участвующих в ГИА-9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Средний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балл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оценка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Первичный балл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МКОУ «</a:t>
                      </a:r>
                      <a:r>
                        <a:rPr lang="ru-RU" sz="1800" dirty="0" err="1">
                          <a:effectLst/>
                        </a:rPr>
                        <a:t>Гремяченская</a:t>
                      </a:r>
                      <a:r>
                        <a:rPr lang="ru-RU" sz="1800" dirty="0">
                          <a:effectLst/>
                        </a:rPr>
                        <a:t> СОШ»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МБОУ «Костёнская СОШ»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31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МКОУ «</a:t>
                      </a:r>
                      <a:r>
                        <a:rPr lang="ru-RU" sz="1800" dirty="0" err="1">
                          <a:effectLst/>
                        </a:rPr>
                        <a:t>Новогремяченская</a:t>
                      </a:r>
                      <a:r>
                        <a:rPr lang="ru-RU" sz="1800" dirty="0">
                          <a:effectLst/>
                        </a:rPr>
                        <a:t> СОШ»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15,3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МКОУ «</a:t>
                      </a:r>
                      <a:r>
                        <a:rPr lang="ru-RU" sz="1800" b="1" dirty="0">
                          <a:effectLst/>
                        </a:rPr>
                        <a:t>Орловская</a:t>
                      </a:r>
                      <a:r>
                        <a:rPr lang="ru-RU" sz="1800" dirty="0">
                          <a:effectLst/>
                        </a:rPr>
                        <a:t> СОШ»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МКОУ «Семидесятская СОШ»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МКОУ «Староникольская СОШ»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МКОУ «Устьевская СОШ»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МКОУ «</a:t>
                      </a:r>
                      <a:r>
                        <a:rPr lang="ru-RU" sz="1800" dirty="0" err="1">
                          <a:effectLst/>
                        </a:rPr>
                        <a:t>Хохольская</a:t>
                      </a:r>
                      <a:r>
                        <a:rPr lang="ru-RU" sz="1800" dirty="0">
                          <a:effectLst/>
                        </a:rPr>
                        <a:t> СОШ»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МБОУ «Хохольский лицей»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МКОУ «Яблоченская СОШ»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МКОУ «Архангельская ООШ»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МКОУ «Гремяченская ООШ»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МКОУ «Оськинская ООШ»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8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 району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237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2016 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226 (100%)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714380" cy="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92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547664" y="188640"/>
                <a:ext cx="7272808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latin typeface="Times New Roman" pitchFamily="18" charset="0"/>
                    <a:cs typeface="Times New Roman" pitchFamily="18" charset="0"/>
                  </a:rPr>
                  <a:t>Качество общего образования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16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О</m:t>
                    </m:r>
                    <m:r>
                      <a:rPr lang="ru-RU" sz="16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ГЭ </m:t>
                    </m:r>
                    <m:r>
                      <a:rPr lang="ru-RU" sz="16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𝟐𝟎𝟏𝟕</m:t>
                    </m:r>
                    <m:r>
                      <a:rPr lang="ru-RU" sz="16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РУССКИЙ ЯЗЫК</a:t>
                </a:r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88640"/>
                <a:ext cx="7272808" cy="79208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b="-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33525" y="3266688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7707769"/>
              </p:ext>
            </p:extLst>
          </p:nvPr>
        </p:nvGraphicFramePr>
        <p:xfrm>
          <a:off x="500034" y="1142984"/>
          <a:ext cx="8123040" cy="54667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010472"/>
                <a:gridCol w="2057723"/>
                <a:gridCol w="1419411"/>
                <a:gridCol w="1635434"/>
              </a:tblGrid>
              <a:tr h="4556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общеобразовательного учреждения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Количество обучающихся,     участвующих в ГИА-9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Средний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балл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оценка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Первичный балл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МКОУ «</a:t>
                      </a:r>
                      <a:r>
                        <a:rPr lang="ru-RU" sz="1600" b="1" dirty="0" err="1">
                          <a:effectLst/>
                        </a:rPr>
                        <a:t>Гремяченская</a:t>
                      </a:r>
                      <a:r>
                        <a:rPr lang="ru-RU" sz="1600" b="1" dirty="0">
                          <a:effectLst/>
                        </a:rPr>
                        <a:t> СОШ»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3,6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26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МБОУ «Костёнская СОШ»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4.6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35.5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МКОУ «Новогремяченская СОШ»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18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3.5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23,8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МКОУ «Орловская СОШ»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3,7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26,4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МКОУ «Семидесятская СОШ»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МКОУ «Староникольская СОШ»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2,8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      18,1    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МКОУ «Устьевская СОШ»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19,6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МКОУ «Хохольская СОШ»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3,7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26,9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МБОУ «Хохольский лицей»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76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30,0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МКОУ «Яблоченская СОШ»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23,5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МКОУ «Архангельская ООШ»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3,7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28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МКОУ «Гремяченская ООШ»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3,7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27,5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9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МКОУ «Оськинская ООШ»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     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6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По району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237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3,7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26,8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2016 год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226 (100%)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3,9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30,6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04" y="139016"/>
            <a:ext cx="714380" cy="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1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188640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Качество школьного образования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Результаты единого государственного экзамена  по предметам в 2017 году</a:t>
            </a:r>
            <a:endParaRPr lang="ru-RU" sz="2000" dirty="0" smtClean="0"/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6095228"/>
              </p:ext>
            </p:extLst>
          </p:nvPr>
        </p:nvGraphicFramePr>
        <p:xfrm>
          <a:off x="304799" y="1103591"/>
          <a:ext cx="8515672" cy="444847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70539"/>
                <a:gridCol w="2102069"/>
                <a:gridCol w="2165131"/>
                <a:gridCol w="2177933"/>
              </a:tblGrid>
              <a:tr h="753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общеобразовательного учреждения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сдававших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экзамен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балл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 району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 области</a:t>
                      </a:r>
                    </a:p>
                  </a:txBody>
                  <a:tcPr marL="68580" marR="68580" marT="0" marB="0"/>
                </a:tc>
              </a:tr>
              <a:tr h="389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61.8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70,06</a:t>
                      </a:r>
                    </a:p>
                  </a:txBody>
                  <a:tcPr marL="68580" marR="68580" marT="0" marB="0"/>
                </a:tc>
              </a:tr>
              <a:tr h="389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Математика базовый уровень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1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Математика профильный уровень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41,5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47,01</a:t>
                      </a:r>
                    </a:p>
                  </a:txBody>
                  <a:tcPr marL="68580" marR="68580" marT="0" marB="0"/>
                </a:tc>
              </a:tr>
              <a:tr h="389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48,1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56,01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9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46,2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52,73</a:t>
                      </a:r>
                    </a:p>
                  </a:txBody>
                  <a:tcPr marL="68580" marR="68580" marT="0" marB="0"/>
                </a:tc>
              </a:tr>
              <a:tr h="389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50,5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54,04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9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56,04</a:t>
                      </a: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52,04</a:t>
                      </a:r>
                    </a:p>
                  </a:txBody>
                  <a:tcPr marL="68580" marR="68580" marT="0" marB="0">
                    <a:solidFill>
                      <a:srgbClr val="008000"/>
                    </a:solidFill>
                  </a:tcPr>
                </a:tc>
              </a:tr>
              <a:tr h="389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53,2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54,57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89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59,25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63,75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714380" cy="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772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547664" y="188640"/>
                <a:ext cx="7272808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latin typeface="Times New Roman" pitchFamily="18" charset="0"/>
                    <a:cs typeface="Times New Roman" pitchFamily="18" charset="0"/>
                  </a:rPr>
                  <a:t>Качество общего образования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1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ru-RU" sz="1600" b="1" i="0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ОГЭ</m:t>
                          </m:r>
                        </m:e>
                        <m:sub>
                          <m:r>
                            <a:rPr lang="ru-RU" sz="1600" b="1" i="0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𝟐𝟎𝟏𝟓</m:t>
                          </m:r>
                        </m:sub>
                      </m:sSub>
                      <m:r>
                        <a:rPr lang="ru-RU" sz="1600" b="1" i="0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ru-RU" sz="16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ru-RU" sz="1600" b="1" i="0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ЕГЭ</m:t>
                          </m:r>
                        </m:e>
                        <m:sub>
                          <m:r>
                            <a:rPr lang="ru-RU" sz="1600" b="1" i="0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𝟐𝟎𝟏</m:t>
                          </m:r>
                          <m:r>
                            <a:rPr lang="ru-RU" sz="1600" b="1" i="0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88640"/>
                <a:ext cx="7272808" cy="79208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2010188928"/>
              </p:ext>
            </p:extLst>
          </p:nvPr>
        </p:nvGraphicFramePr>
        <p:xfrm>
          <a:off x="251520" y="1412776"/>
          <a:ext cx="381642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3321336289"/>
              </p:ext>
            </p:extLst>
          </p:nvPr>
        </p:nvGraphicFramePr>
        <p:xfrm>
          <a:off x="4932040" y="1444130"/>
          <a:ext cx="3888432" cy="3569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0"/>
            <a:ext cx="714380" cy="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426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547664" y="188640"/>
                <a:ext cx="7272808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latin typeface="Times New Roman" pitchFamily="18" charset="0"/>
                    <a:cs typeface="Times New Roman" pitchFamily="18" charset="0"/>
                  </a:rPr>
                  <a:t>Качество общего образования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1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ru-RU" sz="1600" b="1" i="0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ОГЭ</m:t>
                          </m:r>
                        </m:e>
                        <m:sub>
                          <m:r>
                            <a:rPr lang="ru-RU" sz="1600" b="1" i="0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𝟐𝟎𝟏𝟓</m:t>
                          </m:r>
                        </m:sub>
                      </m:sSub>
                      <m:r>
                        <a:rPr lang="ru-RU" sz="1600" b="1" i="0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ru-RU" sz="16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ru-RU" sz="1600" b="1" i="0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ЕГЭ</m:t>
                          </m:r>
                        </m:e>
                        <m:sub>
                          <m:r>
                            <a:rPr lang="ru-RU" sz="1600" b="1" i="0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𝟐𝟎𝟏</m:t>
                          </m:r>
                          <m:r>
                            <a:rPr lang="ru-RU" sz="1600" b="1" i="0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88640"/>
                <a:ext cx="7272808" cy="79208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2593161972"/>
              </p:ext>
            </p:extLst>
          </p:nvPr>
        </p:nvGraphicFramePr>
        <p:xfrm>
          <a:off x="0" y="1268760"/>
          <a:ext cx="507605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3013364863"/>
              </p:ext>
            </p:extLst>
          </p:nvPr>
        </p:nvGraphicFramePr>
        <p:xfrm>
          <a:off x="4860032" y="1988840"/>
          <a:ext cx="42839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0"/>
            <a:ext cx="714380" cy="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231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547664" y="188640"/>
                <a:ext cx="7272808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latin typeface="Times New Roman" pitchFamily="18" charset="0"/>
                    <a:cs typeface="Times New Roman" pitchFamily="18" charset="0"/>
                  </a:rPr>
                  <a:t>Качество общего образования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ЕГЭ </m:t>
                      </m:r>
                      <m:r>
                        <a:rPr lang="ru-RU" sz="1600" b="1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𝟐𝟎𝟏𝟕</m:t>
                      </m:r>
                      <m:r>
                        <a:rPr lang="ru-RU" sz="1600" b="1" i="0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−</m:t>
                      </m:r>
                      <m:r>
                        <a:rPr lang="ru-RU" sz="1600" b="1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средние балы</m:t>
                      </m:r>
                    </m:oMath>
                  </m:oMathPara>
                </a14:m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88640"/>
                <a:ext cx="7272808" cy="79208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33525" y="3266688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3667347924"/>
              </p:ext>
            </p:extLst>
          </p:nvPr>
        </p:nvGraphicFramePr>
        <p:xfrm>
          <a:off x="4788024" y="1628800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="" xmlns:p14="http://schemas.microsoft.com/office/powerpoint/2010/main" val="2869338466"/>
              </p:ext>
            </p:extLst>
          </p:nvPr>
        </p:nvGraphicFramePr>
        <p:xfrm>
          <a:off x="0" y="1268760"/>
          <a:ext cx="4759747" cy="393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0"/>
            <a:ext cx="714380" cy="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455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547664" y="188640"/>
                <a:ext cx="7272808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latin typeface="Times New Roman" pitchFamily="18" charset="0"/>
                    <a:cs typeface="Times New Roman" pitchFamily="18" charset="0"/>
                  </a:rPr>
                  <a:t>Качество общего образования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ЕГЭ </m:t>
                      </m:r>
                      <m:r>
                        <a:rPr lang="ru-RU" sz="1600" b="1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𝟐𝟎𝟏𝟕</m:t>
                      </m:r>
                      <m:r>
                        <a:rPr lang="ru-RU" sz="1600" b="1" i="0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−</m:t>
                      </m:r>
                      <m:r>
                        <a:rPr lang="ru-RU" sz="1600" b="1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средние балы</m:t>
                      </m:r>
                    </m:oMath>
                  </m:oMathPara>
                </a14:m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88640"/>
                <a:ext cx="7272808" cy="79208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33525" y="3266688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2876371481"/>
              </p:ext>
            </p:extLst>
          </p:nvPr>
        </p:nvGraphicFramePr>
        <p:xfrm>
          <a:off x="4788024" y="1628800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="" xmlns:p14="http://schemas.microsoft.com/office/powerpoint/2010/main" val="3131151208"/>
              </p:ext>
            </p:extLst>
          </p:nvPr>
        </p:nvGraphicFramePr>
        <p:xfrm>
          <a:off x="0" y="1268760"/>
          <a:ext cx="4759747" cy="393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0"/>
            <a:ext cx="714380" cy="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94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4071942"/>
            <a:ext cx="8429684" cy="2584247"/>
          </a:xfrm>
          <a:prstGeom prst="rect">
            <a:avLst/>
          </a:prstGeom>
          <a:solidFill>
            <a:srgbClr val="F8CF7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88640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Качество общего образования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едалисты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Диаграмма 21"/>
          <p:cNvGraphicFramePr/>
          <p:nvPr>
            <p:extLst/>
          </p:nvPr>
        </p:nvGraphicFramePr>
        <p:xfrm>
          <a:off x="857224" y="1714488"/>
          <a:ext cx="6500858" cy="183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2214554"/>
            <a:ext cx="252191" cy="258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35" y="4111742"/>
            <a:ext cx="1365745" cy="741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14546" y="1214422"/>
            <a:ext cx="4467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Количество выпускников 11 классов, получивших медаль </a:t>
            </a: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«За особые успехи в учении»</a:t>
            </a:r>
            <a:endParaRPr lang="ru-RU" sz="1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1571604" y="5715016"/>
            <a:ext cx="714380" cy="2857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3286116" y="5929330"/>
            <a:ext cx="714380" cy="7143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магнитный диск 24"/>
          <p:cNvSpPr/>
          <p:nvPr/>
        </p:nvSpPr>
        <p:spPr>
          <a:xfrm>
            <a:off x="4929190" y="5357826"/>
            <a:ext cx="714380" cy="71438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714480" y="514351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571868" y="535782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143504" y="492919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1538" y="4214818"/>
          <a:ext cx="264320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285852" y="621508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000364" y="621508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929190" y="607220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  <p:pic>
        <p:nvPicPr>
          <p:cNvPr id="21" name="Рисунок 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0"/>
            <a:ext cx="714380" cy="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488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55575" y="1700213"/>
            <a:ext cx="5424488" cy="5113337"/>
          </a:xfrm>
          <a:prstGeom prst="rect">
            <a:avLst/>
          </a:prstGeom>
          <a:solidFill>
            <a:srgbClr val="FDEFD3"/>
          </a:solidFill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8" name="Выгнутая влево стрелка 47"/>
          <p:cNvSpPr/>
          <p:nvPr/>
        </p:nvSpPr>
        <p:spPr>
          <a:xfrm flipH="1" flipV="1">
            <a:off x="8388350" y="1223963"/>
            <a:ext cx="611188" cy="1101725"/>
          </a:xfrm>
          <a:prstGeom prst="curved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Выгнутая влево стрелка 20"/>
          <p:cNvSpPr/>
          <p:nvPr/>
        </p:nvSpPr>
        <p:spPr>
          <a:xfrm flipV="1">
            <a:off x="5727700" y="1223963"/>
            <a:ext cx="641350" cy="1101725"/>
          </a:xfrm>
          <a:prstGeom prst="curved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3884" y="1561749"/>
            <a:ext cx="2778380" cy="4932710"/>
          </a:xfrm>
          <a:prstGeom prst="rect">
            <a:avLst/>
          </a:prstGeom>
          <a:solidFill>
            <a:srgbClr val="FDEFD3"/>
          </a:solidFill>
          <a:ln>
            <a:solidFill>
              <a:srgbClr val="FDEFD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813" y="188913"/>
            <a:ext cx="7272337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Особенный ребенок»</a:t>
            </a:r>
          </a:p>
        </p:txBody>
      </p:sp>
      <p:sp>
        <p:nvSpPr>
          <p:cNvPr id="27658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7659" name="AutoShape 6" descr="https://apf.mail.ru/cgi-bin/readmsg?id=14708206630000000412;0;10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2958" y="1809529"/>
            <a:ext cx="5142396" cy="648072"/>
          </a:xfrm>
          <a:prstGeom prst="rect">
            <a:avLst/>
          </a:prstGeom>
          <a:solidFill>
            <a:srgbClr val="EDA20D"/>
          </a:solidFill>
          <a:ln>
            <a:solidFill>
              <a:srgbClr val="EDA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Отдел по образованию, молодёжной политике, культуре и спорту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2710" y="2785011"/>
            <a:ext cx="338437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Муниципальный координатор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0375" y="3068960"/>
            <a:ext cx="4875454" cy="449160"/>
          </a:xfrm>
          <a:prstGeom prst="rect">
            <a:avLst/>
          </a:prstGeom>
          <a:solidFill>
            <a:srgbClr val="A9DA74"/>
          </a:solidFill>
          <a:ln>
            <a:solidFill>
              <a:srgbClr val="A9DA7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МКУ «Центр развития образования»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Блок-схема: ручное управление 14"/>
          <p:cNvSpPr/>
          <p:nvPr/>
        </p:nvSpPr>
        <p:spPr>
          <a:xfrm>
            <a:off x="611560" y="3544008"/>
            <a:ext cx="4572508" cy="576064"/>
          </a:xfrm>
          <a:prstGeom prst="flowChartManualOperation">
            <a:avLst/>
          </a:prstGeom>
          <a:solidFill>
            <a:srgbClr val="CEEAB0"/>
          </a:solidFill>
          <a:ln>
            <a:solidFill>
              <a:srgbClr val="CEEAB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Нормативно-правовое, организационное, информационно методическое, научное сопровождение, мониторинг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2139950" y="2509838"/>
            <a:ext cx="1268413" cy="274637"/>
          </a:xfrm>
          <a:prstGeom prst="downArrow">
            <a:avLst>
              <a:gd name="adj1" fmla="val 50000"/>
              <a:gd name="adj2" fmla="val 42866"/>
            </a:avLst>
          </a:prstGeom>
          <a:solidFill>
            <a:srgbClr val="E55515"/>
          </a:solidFill>
          <a:ln>
            <a:solidFill>
              <a:srgbClr val="E55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767123" y="4154799"/>
            <a:ext cx="1416945" cy="914400"/>
          </a:xfrm>
          <a:prstGeom prst="ellipse">
            <a:avLst/>
          </a:prstGeom>
          <a:solidFill>
            <a:srgbClr val="E6D5F3"/>
          </a:solidFill>
          <a:ln>
            <a:solidFill>
              <a:srgbClr val="E6D5F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07975" y="4172309"/>
            <a:ext cx="1416945" cy="914400"/>
          </a:xfrm>
          <a:prstGeom prst="ellipse">
            <a:avLst/>
          </a:prstGeom>
          <a:solidFill>
            <a:srgbClr val="E6D5F3"/>
          </a:solidFill>
          <a:ln>
            <a:solidFill>
              <a:srgbClr val="E6D5F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991319" y="4191711"/>
            <a:ext cx="1416945" cy="914400"/>
          </a:xfrm>
          <a:prstGeom prst="ellipse">
            <a:avLst/>
          </a:prstGeom>
          <a:solidFill>
            <a:srgbClr val="E6D5F3"/>
          </a:solidFill>
          <a:ln>
            <a:solidFill>
              <a:srgbClr val="E6D5F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975" y="4429454"/>
            <a:ext cx="5128121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Территориальная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психолого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медико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- педагогическая комиссия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069975" y="3832225"/>
            <a:ext cx="0" cy="59690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700338" y="4130675"/>
            <a:ext cx="0" cy="32385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16463" y="3824288"/>
            <a:ext cx="0" cy="604837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ручное управление 23"/>
          <p:cNvSpPr/>
          <p:nvPr/>
        </p:nvSpPr>
        <p:spPr>
          <a:xfrm>
            <a:off x="395536" y="5069199"/>
            <a:ext cx="4940293" cy="576064"/>
          </a:xfrm>
          <a:prstGeom prst="flowChartManualOperation">
            <a:avLst/>
          </a:prstGeom>
          <a:solidFill>
            <a:srgbClr val="E6D5F3"/>
          </a:solidFill>
          <a:ln>
            <a:solidFill>
              <a:srgbClr val="CEEAB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Информационно-методическое </a:t>
            </a: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сопровождение, проведение семинаров, организация мастер-классов, открытых занятий и </a:t>
            </a:r>
            <a:r>
              <a:rPr lang="ru-RU" sz="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т.д</a:t>
            </a: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" name="Блок-схема: несколько документов 24"/>
          <p:cNvSpPr/>
          <p:nvPr/>
        </p:nvSpPr>
        <p:spPr>
          <a:xfrm>
            <a:off x="410748" y="5877448"/>
            <a:ext cx="1336587" cy="830959"/>
          </a:xfrm>
          <a:prstGeom prst="flowChartMultidocument">
            <a:avLst/>
          </a:prstGeom>
          <a:solidFill>
            <a:srgbClr val="FBE2AF"/>
          </a:solidFill>
          <a:ln w="3175">
            <a:solidFill>
              <a:srgbClr val="A9DA7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Блок-схема: несколько документов 25"/>
          <p:cNvSpPr/>
          <p:nvPr/>
        </p:nvSpPr>
        <p:spPr>
          <a:xfrm>
            <a:off x="2051720" y="5877449"/>
            <a:ext cx="1296144" cy="830960"/>
          </a:xfrm>
          <a:prstGeom prst="flowChartMultidocument">
            <a:avLst/>
          </a:prstGeom>
          <a:solidFill>
            <a:srgbClr val="FBE2AF"/>
          </a:solidFill>
          <a:ln w="3175">
            <a:solidFill>
              <a:srgbClr val="A9DA7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Блок-схема: несколько документов 26"/>
          <p:cNvSpPr/>
          <p:nvPr/>
        </p:nvSpPr>
        <p:spPr>
          <a:xfrm>
            <a:off x="3767123" y="5877449"/>
            <a:ext cx="1354202" cy="830960"/>
          </a:xfrm>
          <a:prstGeom prst="flowChartMultidocument">
            <a:avLst/>
          </a:prstGeom>
          <a:solidFill>
            <a:srgbClr val="FBE2AF"/>
          </a:solidFill>
          <a:ln w="3175">
            <a:solidFill>
              <a:srgbClr val="A9DA7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83568" y="6022045"/>
            <a:ext cx="4176464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Муниципальные общеобразовательные организации </a:t>
            </a:r>
          </a:p>
          <a:p>
            <a:pPr algn="ctr">
              <a:defRPr/>
            </a:pP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058863" y="5527675"/>
            <a:ext cx="0" cy="468313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767013" y="5645150"/>
            <a:ext cx="4762" cy="37623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564063" y="5527675"/>
            <a:ext cx="0" cy="468313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06" name="TextBox 38"/>
          <p:cNvSpPr txBox="1">
            <a:spLocks noChangeArrowheads="1"/>
          </p:cNvSpPr>
          <p:nvPr/>
        </p:nvSpPr>
        <p:spPr bwMode="auto">
          <a:xfrm>
            <a:off x="293688" y="1223963"/>
            <a:ext cx="5027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b="1" dirty="0">
                <a:latin typeface="Arial" charset="0"/>
              </a:rPr>
              <a:t>Организационно-управленческая модель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5587630" y="2484757"/>
            <a:ext cx="280514" cy="720080"/>
          </a:xfrm>
          <a:prstGeom prst="rightArrow">
            <a:avLst/>
          </a:prstGeom>
          <a:solidFill>
            <a:srgbClr val="F6C666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587630" y="4109484"/>
            <a:ext cx="280514" cy="720080"/>
          </a:xfrm>
          <a:prstGeom prst="rightArrow">
            <a:avLst/>
          </a:prstGeom>
          <a:solidFill>
            <a:srgbClr val="F6C666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Стрелка вправо 31"/>
          <p:cNvSpPr/>
          <p:nvPr/>
        </p:nvSpPr>
        <p:spPr>
          <a:xfrm>
            <a:off x="5587630" y="5635939"/>
            <a:ext cx="280514" cy="720080"/>
          </a:xfrm>
          <a:prstGeom prst="rightArrow">
            <a:avLst/>
          </a:prstGeom>
          <a:solidFill>
            <a:srgbClr val="F6C666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380463" y="1049056"/>
            <a:ext cx="2007216" cy="707886"/>
          </a:xfrm>
          <a:prstGeom prst="rect">
            <a:avLst/>
          </a:prstGeom>
          <a:solidFill>
            <a:srgbClr val="FCEBC8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Инклюзивное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868144" y="1861935"/>
            <a:ext cx="3096343" cy="1682073"/>
          </a:xfrm>
          <a:prstGeom prst="roundRect">
            <a:avLst>
              <a:gd name="adj" fmla="val 1249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4B43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переход на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персонофицированное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подушевое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финансирование с 2017 г.  </a:t>
            </a:r>
          </a:p>
          <a:p>
            <a:pPr marL="171450" indent="-171450">
              <a:buFontTx/>
              <a:buChar char="-"/>
              <a:defRPr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модернизация системы ПМПК</a:t>
            </a:r>
          </a:p>
          <a:p>
            <a:pPr indent="-171450">
              <a:buFontTx/>
              <a:buChar char="-"/>
              <a:defRPr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разработка и реализация специальных программ ПК и ПП</a:t>
            </a:r>
          </a:p>
          <a:p>
            <a:pPr indent="-171450">
              <a:buFontTx/>
              <a:buChar char="-"/>
              <a:defRPr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 организация и сопровождение инновационной деятельности с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868144" y="3832040"/>
            <a:ext cx="3096343" cy="1342549"/>
          </a:xfrm>
          <a:prstGeom prst="roundRect">
            <a:avLst>
              <a:gd name="adj" fmla="val 1249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4B43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формирование моделей организационно - методического взаимодействия ОО по нозологиям  </a:t>
            </a:r>
          </a:p>
          <a:p>
            <a:pPr indent="-171450">
              <a:buFontTx/>
              <a:buChar char="-"/>
              <a:defRPr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подготовка методических рекомендаций по разработке  АООП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868144" y="5486400"/>
            <a:ext cx="3096343" cy="966532"/>
          </a:xfrm>
          <a:prstGeom prst="roundRect">
            <a:avLst>
              <a:gd name="adj" fmla="val 1249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4B43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подбор и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направление кадров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на ПК или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ПП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indent="-171450">
              <a:buFontTx/>
              <a:buChar char="-"/>
              <a:defRPr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создание мат-тех. и средовых условий</a:t>
            </a:r>
          </a:p>
          <a:p>
            <a:pPr indent="-171450">
              <a:buFontTx/>
              <a:buChar char="-"/>
              <a:defRPr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разработка АООП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096161" y="3544008"/>
            <a:ext cx="568604" cy="28803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6096161" y="5174589"/>
            <a:ext cx="568604" cy="28803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 rot="10800000">
            <a:off x="8103377" y="5160906"/>
            <a:ext cx="568604" cy="28803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10800000">
            <a:off x="8100441" y="3536401"/>
            <a:ext cx="568604" cy="28803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89"/>
            <a:ext cx="857256" cy="10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44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188640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Качество школьного образования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Выпускники, не преодолевшие минимальный порог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9855072"/>
              </p:ext>
            </p:extLst>
          </p:nvPr>
        </p:nvGraphicFramePr>
        <p:xfrm>
          <a:off x="304799" y="1103591"/>
          <a:ext cx="8515672" cy="524733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70539"/>
                <a:gridCol w="2102069"/>
                <a:gridCol w="2165131"/>
                <a:gridCol w="2177933"/>
              </a:tblGrid>
              <a:tr h="9721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Предмет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Численность выпускников , сдававших экзамен</a:t>
                      </a: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Численность выпускников, не преодолевших минимальный</a:t>
                      </a:r>
                      <a:r>
                        <a:rPr lang="ru-RU" sz="1400" baseline="0" dirty="0" smtClean="0"/>
                        <a:t> порог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Доля выпускников,</a:t>
                      </a:r>
                      <a:r>
                        <a:rPr lang="ru-RU" sz="1400" baseline="0" dirty="0" smtClean="0"/>
                        <a:t> не преодолевших минимальный порог %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955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Химия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7,69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956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Обществознание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68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38956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Биология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9,5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956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География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16,6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956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Информатика</a:t>
                      </a:r>
                      <a:r>
                        <a:rPr lang="ru-RU" sz="1400" b="1" baseline="0" dirty="0" smtClean="0"/>
                        <a:t> и ИКТ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956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История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28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3,75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956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Литература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956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Математика</a:t>
                      </a:r>
                      <a:r>
                        <a:rPr lang="ru-RU" sz="1400" b="1" baseline="0" dirty="0" smtClean="0"/>
                        <a:t> (б. у.)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118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15,2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38956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Математика</a:t>
                      </a:r>
                      <a:r>
                        <a:rPr lang="ru-RU" sz="1400" b="1" baseline="0" dirty="0" smtClean="0"/>
                        <a:t> (п. у.)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96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20,8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38956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Русский</a:t>
                      </a:r>
                      <a:r>
                        <a:rPr lang="ru-RU" sz="1400" b="1" baseline="0" dirty="0" smtClean="0"/>
                        <a:t> язык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126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0,79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956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Физика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35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11,4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714380" cy="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772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714380" cy="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1381" y="337305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Сетевое взаимодействие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6" y="1556792"/>
            <a:ext cx="2766447" cy="252028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342428" y="1556792"/>
            <a:ext cx="5400600" cy="4104456"/>
          </a:xfrm>
          <a:prstGeom prst="roundRect">
            <a:avLst/>
          </a:prstGeom>
          <a:solidFill>
            <a:srgbClr val="F9FFD5"/>
          </a:solidFill>
          <a:ln>
            <a:solidFill>
              <a:srgbClr val="FFCCCC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000" b="1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Закон "Об образовании в </a:t>
            </a:r>
            <a:r>
              <a:rPr lang="ru-RU" sz="20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РФ» 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000" b="1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</a:p>
          <a:p>
            <a:pPr algn="ctr">
              <a:spcAft>
                <a:spcPts val="800"/>
              </a:spcAft>
            </a:pPr>
            <a:r>
              <a:rPr lang="ru-RU" sz="2000" b="1" i="1" dirty="0">
                <a:solidFill>
                  <a:schemeClr val="tx1"/>
                </a:solidFill>
              </a:rPr>
              <a:t>Сетевая форма реализации образовательных программ (далее - сетевая форма) обеспечивает возможность освоения обучающимся образовательной программы с использованием ресурсов нескольких организаций, осуществляющих образовательную деятельность, в том числе иностранных, а также при необходимости с использованием ресурсов иных организаций</a:t>
            </a:r>
            <a:r>
              <a:rPr lang="ru-RU" i="1" dirty="0">
                <a:solidFill>
                  <a:schemeClr val="tx1"/>
                </a:solidFill>
              </a:rPr>
              <a:t>…</a:t>
            </a:r>
            <a:r>
              <a:rPr lang="ru-RU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10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42</a:t>
            </a:fld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1381" y="337305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Сетевое взаимодействие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89"/>
            <a:ext cx="857256" cy="10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072198" y="2214554"/>
            <a:ext cx="2214578" cy="7732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Гремяченская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СОШ</a:t>
            </a:r>
            <a:endParaRPr lang="ru-RU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2214554"/>
            <a:ext cx="2357454" cy="7732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Хохольская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СОШ</a:t>
            </a:r>
            <a:endParaRPr lang="ru-RU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2214554"/>
            <a:ext cx="2286016" cy="7732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Хохольский лицей</a:t>
            </a:r>
            <a:endParaRPr lang="ru-RU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29322" y="3857628"/>
            <a:ext cx="2857520" cy="17859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Хохольская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СОШ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Новогремяченская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СОШ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Гремяченская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ООШ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Архангельская ООШ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Яблоченская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СОШ</a:t>
            </a:r>
            <a:endParaRPr lang="ru-RU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3857628"/>
            <a:ext cx="2357454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Оськинская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СОШ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Костенская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СОШ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Орловская СОШ</a:t>
            </a:r>
            <a:endParaRPr lang="ru-RU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00364" y="3857628"/>
            <a:ext cx="2714644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Устьевская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СОШ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Семидесятская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СОШ</a:t>
            </a:r>
          </a:p>
          <a:p>
            <a:pPr>
              <a:buFont typeface="Arial" pitchFamily="34" charset="0"/>
              <a:buChar char="•"/>
            </a:pP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Староникольская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СОШ</a:t>
            </a:r>
            <a:endParaRPr lang="ru-RU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073533" y="3212691"/>
            <a:ext cx="785818" cy="5040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3931053" y="3212691"/>
            <a:ext cx="785818" cy="5040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6860011" y="3212691"/>
            <a:ext cx="785818" cy="5040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14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43</a:t>
            </a:fld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1381" y="337305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Сетевое взаимодействие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89"/>
            <a:ext cx="857256" cy="10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009318345"/>
              </p:ext>
            </p:extLst>
          </p:nvPr>
        </p:nvGraphicFramePr>
        <p:xfrm>
          <a:off x="642910" y="1283892"/>
          <a:ext cx="8101279" cy="518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0527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44</a:t>
            </a:fld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1381" y="337305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Сетевое взаимодействие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89"/>
            <a:ext cx="857256" cy="10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1594352170"/>
              </p:ext>
            </p:extLst>
          </p:nvPr>
        </p:nvGraphicFramePr>
        <p:xfrm>
          <a:off x="428596" y="1397000"/>
          <a:ext cx="7858180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4459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89"/>
            <a:ext cx="857256" cy="10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1381" y="337305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Олимпиада школьников 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3150422862"/>
              </p:ext>
            </p:extLst>
          </p:nvPr>
        </p:nvGraphicFramePr>
        <p:xfrm>
          <a:off x="251520" y="733349"/>
          <a:ext cx="8492669" cy="335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3851920" y="3668350"/>
            <a:ext cx="1920554" cy="1036800"/>
            <a:chOff x="3482740" y="1701670"/>
            <a:chExt cx="1920554" cy="10368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482740" y="1701670"/>
              <a:ext cx="1920554" cy="1036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513107" y="1732037"/>
              <a:ext cx="1859820" cy="976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kern="1200" dirty="0" smtClean="0"/>
                <a:t>Призеры и победители</a:t>
              </a:r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/>
                <a:t>   121 (46 %)</a:t>
              </a:r>
              <a:endParaRPr lang="ru-RU" sz="18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762708" y="3560966"/>
            <a:ext cx="1927740" cy="1083450"/>
            <a:chOff x="3445187" y="1813051"/>
            <a:chExt cx="1927740" cy="108345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445187" y="1813051"/>
              <a:ext cx="1920554" cy="1036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513107" y="1920435"/>
              <a:ext cx="1859820" cy="976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/>
                <a:t>1 призер</a:t>
              </a:r>
              <a:endParaRPr lang="ru-RU" dirty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800" kern="1200" dirty="0" smtClean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800" kern="1200" dirty="0"/>
            </a:p>
          </p:txBody>
        </p:sp>
      </p:grpSp>
      <p:pic>
        <p:nvPicPr>
          <p:cNvPr id="20" name="Picture 2" descr="https://im0-tub-ru.yandex.net/i?id=0f03437b39832f39378739a516262bef&amp;n=33&amp;h=215&amp;w=3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8" y="3822849"/>
            <a:ext cx="3635096" cy="255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188640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словия реализации дополнительного образования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="" xmlns:p14="http://schemas.microsoft.com/office/powerpoint/2010/main" val="3628172786"/>
              </p:ext>
            </p:extLst>
          </p:nvPr>
        </p:nvGraphicFramePr>
        <p:xfrm>
          <a:off x="4786314" y="2786058"/>
          <a:ext cx="4034158" cy="280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Прямоугольник 9"/>
          <p:cNvSpPr>
            <a:spLocks noChangeArrowheads="1"/>
          </p:cNvSpPr>
          <p:nvPr/>
        </p:nvSpPr>
        <p:spPr bwMode="auto">
          <a:xfrm>
            <a:off x="4786314" y="2285992"/>
            <a:ext cx="3814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Количество детей в системе </a:t>
            </a:r>
            <a:endParaRPr lang="ru-RU" alt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дополнительного образования </a:t>
            </a:r>
            <a:r>
              <a:rPr lang="ru-RU" alt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(тыс.)</a:t>
            </a:r>
            <a:endParaRPr lang="ru-RU" alt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69599" y="4130702"/>
            <a:ext cx="40719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Средняя заработная плата </a:t>
            </a:r>
            <a:r>
              <a:rPr lang="ru-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(руб.)</a:t>
            </a:r>
            <a:endParaRPr lang="ru-RU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26302" y="3392038"/>
            <a:ext cx="2504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</a:t>
            </a:r>
          </a:p>
          <a:p>
            <a:pPr algn="ctr"/>
            <a:r>
              <a:rPr lang="ru-RU" sz="1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педагогов</a:t>
            </a:r>
            <a:endParaRPr lang="ru-RU" sz="1600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26"/>
          <p:cNvSpPr txBox="1">
            <a:spLocks noChangeArrowheads="1"/>
          </p:cNvSpPr>
          <p:nvPr/>
        </p:nvSpPr>
        <p:spPr bwMode="auto">
          <a:xfrm>
            <a:off x="289321" y="1174824"/>
            <a:ext cx="32211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Количество организаций</a:t>
            </a:r>
          </a:p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 дополнительного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образования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="" xmlns:p14="http://schemas.microsoft.com/office/powerpoint/2010/main" val="3342482488"/>
              </p:ext>
            </p:extLst>
          </p:nvPr>
        </p:nvGraphicFramePr>
        <p:xfrm>
          <a:off x="0" y="1595895"/>
          <a:ext cx="388843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="" xmlns:p14="http://schemas.microsoft.com/office/powerpoint/2010/main" val="4278708537"/>
              </p:ext>
            </p:extLst>
          </p:nvPr>
        </p:nvGraphicFramePr>
        <p:xfrm>
          <a:off x="289321" y="4582495"/>
          <a:ext cx="3888432" cy="1995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2501462" y="4582510"/>
            <a:ext cx="1229710" cy="1980965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ыгнутая вправо стрелка 2"/>
          <p:cNvSpPr/>
          <p:nvPr/>
        </p:nvSpPr>
        <p:spPr>
          <a:xfrm>
            <a:off x="3105806" y="2631736"/>
            <a:ext cx="731520" cy="1216152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Прямоугольная выноска 45"/>
          <p:cNvSpPr/>
          <p:nvPr/>
        </p:nvSpPr>
        <p:spPr>
          <a:xfrm>
            <a:off x="3784365" y="4694554"/>
            <a:ext cx="914400" cy="612648"/>
          </a:xfrm>
          <a:prstGeom prst="wedgeRectCallout">
            <a:avLst>
              <a:gd name="adj1" fmla="val -101156"/>
              <a:gd name="adj2" fmla="val -10488"/>
            </a:avLst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14289"/>
            <a:ext cx="857256" cy="10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02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9" y="966216"/>
            <a:ext cx="3479300" cy="14388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3" y="2589817"/>
            <a:ext cx="2752725" cy="2047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6" y="4810125"/>
            <a:ext cx="3312368" cy="2047875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0"/>
            <a:ext cx="714380" cy="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188640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Победители и призеры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8041" y="1240657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Всероссийского химического турнира </a:t>
            </a:r>
            <a:r>
              <a:rPr lang="ru-RU" dirty="0" smtClean="0"/>
              <a:t>школьников</a:t>
            </a:r>
          </a:p>
          <a:p>
            <a:r>
              <a:rPr lang="ru-RU" dirty="0" smtClean="0"/>
              <a:t>Галкина Виктория –ПОБЕДИТЕЛЬ</a:t>
            </a:r>
          </a:p>
          <a:p>
            <a:r>
              <a:rPr lang="ru-RU" dirty="0"/>
              <a:t>Григорьев Александр </a:t>
            </a:r>
            <a:r>
              <a:rPr lang="ru-RU" dirty="0" smtClean="0"/>
              <a:t>– Призер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29779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+mj-lt"/>
                <a:ea typeface="Calibri" panose="020F0502020204030204" pitchFamily="34" charset="0"/>
              </a:rPr>
              <a:t>Фестивале </a:t>
            </a:r>
            <a:r>
              <a:rPr lang="ru-RU" dirty="0">
                <a:latin typeface="+mj-lt"/>
                <a:ea typeface="Calibri" panose="020F0502020204030204" pitchFamily="34" charset="0"/>
              </a:rPr>
              <a:t>«</a:t>
            </a:r>
            <a:r>
              <a:rPr lang="ru-RU" dirty="0" err="1">
                <a:latin typeface="+mj-lt"/>
                <a:ea typeface="Calibri" panose="020F0502020204030204" pitchFamily="34" charset="0"/>
              </a:rPr>
              <a:t>Робофест</a:t>
            </a:r>
            <a:r>
              <a:rPr lang="ru-RU" dirty="0">
                <a:latin typeface="+mj-lt"/>
                <a:ea typeface="Calibri" panose="020F0502020204030204" pitchFamily="34" charset="0"/>
              </a:rPr>
              <a:t>» г. </a:t>
            </a:r>
            <a:r>
              <a:rPr lang="ru-RU" dirty="0" smtClean="0">
                <a:latin typeface="+mj-lt"/>
                <a:ea typeface="Calibri" panose="020F0502020204030204" pitchFamily="34" charset="0"/>
              </a:rPr>
              <a:t>Москва Учащиеся </a:t>
            </a:r>
            <a:r>
              <a:rPr lang="ru-RU" dirty="0" err="1" smtClean="0">
                <a:latin typeface="+mj-lt"/>
                <a:ea typeface="Calibri" panose="020F0502020204030204" pitchFamily="34" charset="0"/>
              </a:rPr>
              <a:t>Костенской</a:t>
            </a:r>
            <a:r>
              <a:rPr lang="ru-RU" dirty="0" smtClean="0">
                <a:latin typeface="+mj-lt"/>
                <a:ea typeface="Calibri" panose="020F0502020204030204" pitchFamily="34" charset="0"/>
              </a:rPr>
              <a:t> СОШ приняли </a:t>
            </a:r>
            <a:r>
              <a:rPr lang="ru-RU" dirty="0">
                <a:latin typeface="+mj-lt"/>
                <a:ea typeface="Calibri" panose="020F0502020204030204" pitchFamily="34" charset="0"/>
              </a:rPr>
              <a:t>участие </a:t>
            </a:r>
            <a:r>
              <a:rPr lang="ru-RU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ru-RU" dirty="0">
                <a:latin typeface="+mj-lt"/>
                <a:ea typeface="Calibri" panose="020F0502020204030204" pitchFamily="34" charset="0"/>
              </a:rPr>
              <a:t>заняли 6 место</a:t>
            </a:r>
            <a:endParaRPr lang="ru-RU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81527" y="4725521"/>
            <a:ext cx="48120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III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национальный чемпионат 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JuniorSkills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Учащиеся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Костенской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СОШ приняли участие 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заняли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6 место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72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89"/>
            <a:ext cx="857256" cy="10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72728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ОЗДОРОВИТЕЛЬНАЯ КАМПАНИЯ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117" y="1490062"/>
            <a:ext cx="2874731" cy="830997"/>
          </a:xfrm>
          <a:prstGeom prst="rect">
            <a:avLst/>
          </a:prstGeom>
          <a:solidFill>
            <a:schemeClr val="accent5">
              <a:shade val="80000"/>
              <a:hueOff val="-132338"/>
              <a:satOff val="-11190"/>
              <a:lumOff val="15797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+mj-lt"/>
              </a:rPr>
              <a:t>13 ЛАГЕРЕЙ С ДНЕВНОЙ ФОРМОЙ ПРЕБЫВАНИЯ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524" y="2383491"/>
            <a:ext cx="2916324" cy="646331"/>
          </a:xfrm>
          <a:prstGeom prst="rect">
            <a:avLst/>
          </a:prstGeom>
          <a:solidFill>
            <a:schemeClr val="accent5">
              <a:shade val="80000"/>
              <a:hueOff val="-132338"/>
              <a:satOff val="-11190"/>
              <a:lumOff val="15797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4 палаточных лагеря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9117" y="3092254"/>
            <a:ext cx="2874731" cy="1200329"/>
          </a:xfrm>
          <a:prstGeom prst="rect">
            <a:avLst/>
          </a:prstGeom>
          <a:solidFill>
            <a:schemeClr val="accent5">
              <a:shade val="80000"/>
              <a:hueOff val="-132338"/>
              <a:satOff val="-11190"/>
              <a:lumOff val="15797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3 </a:t>
            </a:r>
            <a:r>
              <a:rPr lang="ru-RU" b="1" dirty="0"/>
              <a:t>ПРОФИЛЬНЫХ СТАЦИОНАРНЫХ</a:t>
            </a:r>
          </a:p>
          <a:p>
            <a:endParaRPr lang="ru-RU" b="1" dirty="0">
              <a:latin typeface="Arial Black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7984" y="1043656"/>
            <a:ext cx="2952328" cy="2679669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4927633" y="4142253"/>
            <a:ext cx="3892839" cy="2502985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27876"/>
            <a:ext cx="3642320" cy="2731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G_7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4929187" cy="3286124"/>
          </a:xfrm>
          <a:prstGeom prst="rect">
            <a:avLst/>
          </a:prstGeom>
          <a:noFill/>
        </p:spPr>
      </p:pic>
      <p:pic>
        <p:nvPicPr>
          <p:cNvPr id="2051" name="Picture 3" descr="G:\IMG_7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3" y="3429000"/>
            <a:ext cx="4714877" cy="314325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785818" cy="98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188640"/>
            <a:ext cx="72728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стипендий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813" y="188913"/>
            <a:ext cx="7272337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ИНФОРМАЦИОННО – МЕТОДИЧЕСКОЕ СОПРОВОЖДЕНИЕ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8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7659" name="AutoShape 6" descr="https://apf.mail.ru/cgi-bin/readmsg?id=14708206630000000412;0;10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5" name="Блок-схема: несколько документов 24"/>
          <p:cNvSpPr/>
          <p:nvPr/>
        </p:nvSpPr>
        <p:spPr>
          <a:xfrm>
            <a:off x="308245" y="1283892"/>
            <a:ext cx="3113385" cy="3655780"/>
          </a:xfrm>
          <a:prstGeom prst="flowChartMultidocument">
            <a:avLst/>
          </a:prstGeom>
          <a:solidFill>
            <a:srgbClr val="FBE2AF"/>
          </a:solidFill>
          <a:ln w="3175">
            <a:solidFill>
              <a:srgbClr val="A9DA7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Black" panose="020B0A04020102020204" pitchFamily="34" charset="0"/>
              </a:rPr>
              <a:t>Примерные адаптированные основные образовательные программы 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u="sng" dirty="0">
                <a:hlinkClick r:id="rId3"/>
              </a:rPr>
              <a:t>http://fgosreestr.ru/</a:t>
            </a:r>
            <a:r>
              <a:rPr lang="ru-RU" dirty="0"/>
              <a:t>.</a:t>
            </a:r>
          </a:p>
        </p:txBody>
      </p:sp>
      <p:sp>
        <p:nvSpPr>
          <p:cNvPr id="26" name="Блок-схема: несколько документов 25"/>
          <p:cNvSpPr/>
          <p:nvPr/>
        </p:nvSpPr>
        <p:spPr>
          <a:xfrm>
            <a:off x="3438524" y="2426706"/>
            <a:ext cx="2429619" cy="2874502"/>
          </a:xfrm>
          <a:prstGeom prst="flowChartMultidocument">
            <a:avLst/>
          </a:prstGeom>
          <a:solidFill>
            <a:srgbClr val="FBE2AF"/>
          </a:solidFill>
          <a:ln w="3175">
            <a:solidFill>
              <a:srgbClr val="A9DA7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Интернет ресурс для педагогов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ФГАОУ ДПО </a:t>
            </a:r>
            <a:r>
              <a:rPr lang="ru-RU" dirty="0" err="1">
                <a:latin typeface="Arial Black" panose="020B0A04020102020204" pitchFamily="34" charset="0"/>
              </a:rPr>
              <a:t>АПКиППРО</a:t>
            </a:r>
            <a:r>
              <a:rPr lang="ru-RU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7" name="Блок-схема: несколько документов 26"/>
          <p:cNvSpPr/>
          <p:nvPr/>
        </p:nvSpPr>
        <p:spPr>
          <a:xfrm>
            <a:off x="6228184" y="3681730"/>
            <a:ext cx="2804005" cy="2515883"/>
          </a:xfrm>
          <a:prstGeom prst="flowChartMultidocument">
            <a:avLst/>
          </a:prstGeom>
          <a:solidFill>
            <a:srgbClr val="FBE2AF"/>
          </a:solidFill>
          <a:ln w="3175">
            <a:solidFill>
              <a:srgbClr val="A9DA7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ru-RU" dirty="0">
                <a:latin typeface="Arial Black" panose="020B0A04020102020204" pitchFamily="34" charset="0"/>
              </a:rPr>
              <a:t>Информацию о региональных координаторах можно узнать на портале ВИРО</a:t>
            </a:r>
          </a:p>
        </p:txBody>
      </p:sp>
      <p:pic>
        <p:nvPicPr>
          <p:cNvPr id="43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289"/>
            <a:ext cx="857256" cy="10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622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трелка вниз 34"/>
          <p:cNvSpPr/>
          <p:nvPr/>
        </p:nvSpPr>
        <p:spPr>
          <a:xfrm rot="5400000">
            <a:off x="5159604" y="3122908"/>
            <a:ext cx="4620242" cy="1902924"/>
          </a:xfrm>
          <a:prstGeom prst="downArrow">
            <a:avLst>
              <a:gd name="adj1" fmla="val 61436"/>
              <a:gd name="adj2" fmla="val 43135"/>
            </a:avLst>
          </a:prstGeom>
          <a:solidFill>
            <a:srgbClr val="E9AE45"/>
          </a:solidFill>
          <a:ln>
            <a:solidFill>
              <a:srgbClr val="E9AE4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88640"/>
            <a:ext cx="7272808" cy="589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Развитие личности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86703" y="878886"/>
            <a:ext cx="38572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 нас нет и не может быть никакой другой объединяющей идеи, кроме патриотизма» </a:t>
            </a:r>
            <a:endParaRPr lang="ru-RU" sz="14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Президент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Российской Федерации В.В. Путин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09" y="1617550"/>
            <a:ext cx="21132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КЛЮЧЕВЫЕ ЦЕЛИ </a:t>
            </a:r>
            <a:endParaRPr lang="ru-RU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высоконравственной личности, разделяющей российские традиционные духовные ценности, готовой к мирному созиданию и защите Родины и ответственной за себя и свою Родину 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К 2020 году 95% детей и молодежи от 14 до 23 лет вовлечены в гражданско- патриотические мероприятия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54944" y="2040031"/>
            <a:ext cx="3310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инструменты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620" y="988725"/>
            <a:ext cx="4477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ВОСПИТАНИЕ</a:t>
            </a:r>
          </a:p>
          <a:p>
            <a:r>
              <a:rPr lang="ru-RU" sz="1200" b="1" u="sng" dirty="0" smtClean="0">
                <a:latin typeface="Arial" pitchFamily="34" charset="0"/>
                <a:cs typeface="Arial" pitchFamily="34" charset="0"/>
              </a:rPr>
              <a:t>Стратегический общенациональный приоритет</a:t>
            </a:r>
            <a:r>
              <a:rPr lang="ru-RU" sz="1200" u="sng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855376" y="1656525"/>
          <a:ext cx="6852744" cy="4811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6994207" y="1884203"/>
            <a:ext cx="1426977" cy="6281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Российское движение школьников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994629" y="2607474"/>
            <a:ext cx="1426977" cy="6281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ЮНАРМИЯ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994629" y="3314526"/>
            <a:ext cx="1426977" cy="6597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ОБОРОННО – СПОРТИВНЫЙ ЛАГЕРЬ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072330" y="4214818"/>
            <a:ext cx="1426977" cy="6281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8CF7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Фестивали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 конкурсы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72330" y="5000636"/>
            <a:ext cx="1426977" cy="6281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8CF7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Сетевое взаимодействие </a:t>
            </a:r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869325" y="1145628"/>
            <a:ext cx="2081047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42852"/>
            <a:ext cx="785818" cy="98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42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71472" y="714356"/>
          <a:ext cx="800105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юдмила\Desktop\ehmble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6424" cy="6357958"/>
          </a:xfrm>
          <a:prstGeom prst="rect">
            <a:avLst/>
          </a:prstGeom>
          <a:noFill/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428736"/>
            <a:ext cx="715431" cy="89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88640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Сеть учреждений образования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89"/>
            <a:ext cx="857256" cy="10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174791309"/>
              </p:ext>
            </p:extLst>
          </p:nvPr>
        </p:nvGraphicFramePr>
        <p:xfrm>
          <a:off x="714348" y="1357298"/>
          <a:ext cx="778674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5579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88640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Условия реализации дошкольного образования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01808076"/>
              </p:ext>
            </p:extLst>
          </p:nvPr>
        </p:nvGraphicFramePr>
        <p:xfrm>
          <a:off x="1142976" y="1428736"/>
          <a:ext cx="69364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14289"/>
            <a:ext cx="857256" cy="10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127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39365" y="4620335"/>
            <a:ext cx="8673667" cy="21865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88640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Условия реализации дошкольного образования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985880657"/>
              </p:ext>
            </p:extLst>
          </p:nvPr>
        </p:nvGraphicFramePr>
        <p:xfrm>
          <a:off x="4429124" y="2143116"/>
          <a:ext cx="4567156" cy="218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7752" y="4553455"/>
            <a:ext cx="7849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 развивающая предметно-пространственная среда</a:t>
            </a:r>
            <a:endParaRPr lang="ru-RU" sz="2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53" y="5004039"/>
            <a:ext cx="2403834" cy="180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42" y="4920913"/>
            <a:ext cx="2514669" cy="188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" y="4890735"/>
            <a:ext cx="2509779" cy="188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5357818" y="1571612"/>
            <a:ext cx="315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Численность воспитанников </a:t>
            </a:r>
          </a:p>
          <a:p>
            <a:pPr algn="ctr"/>
            <a:endParaRPr lang="ru-RU" sz="1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1358712718"/>
              </p:ext>
            </p:extLst>
          </p:nvPr>
        </p:nvGraphicFramePr>
        <p:xfrm>
          <a:off x="357158" y="2071678"/>
          <a:ext cx="3296531" cy="213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0034" y="1714488"/>
            <a:ext cx="3150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Средняя заработная плата</a:t>
            </a: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14289"/>
            <a:ext cx="857256" cy="10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837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1975" y="1122281"/>
            <a:ext cx="3465617" cy="5650788"/>
          </a:xfrm>
          <a:prstGeom prst="rect">
            <a:avLst/>
          </a:prstGeom>
          <a:solidFill>
            <a:srgbClr val="FBE4B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93261" y="1122281"/>
            <a:ext cx="3919772" cy="56507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572174" y="5444170"/>
            <a:ext cx="5725957" cy="924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55221" y="4087604"/>
            <a:ext cx="5547448" cy="924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72176" y="2733739"/>
            <a:ext cx="5734884" cy="924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                        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3" y="1224898"/>
            <a:ext cx="5759396" cy="924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88640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Задачи системы дошкольного образования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21063" y="2826469"/>
            <a:ext cx="2555222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деятельностному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подходу в дошкольном образовании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60" t="6671"/>
          <a:stretch/>
        </p:blipFill>
        <p:spPr>
          <a:xfrm>
            <a:off x="7367242" y="2494932"/>
            <a:ext cx="1669317" cy="130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69" y="1127456"/>
            <a:ext cx="1709696" cy="119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32" y="4039145"/>
            <a:ext cx="1705305" cy="119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/>
          <p:cNvSpPr txBox="1"/>
          <p:nvPr/>
        </p:nvSpPr>
        <p:spPr>
          <a:xfrm>
            <a:off x="4597117" y="1384657"/>
            <a:ext cx="2800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функциональной среде для детской активности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60" y="5320936"/>
            <a:ext cx="1705305" cy="118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862449" y="4257280"/>
            <a:ext cx="215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поддержке детских инициатив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6109" y="5606682"/>
            <a:ext cx="238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конструктивному диалогу и творчеству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166" y="1224898"/>
            <a:ext cx="638008" cy="5442602"/>
          </a:xfrm>
          <a:prstGeom prst="rect">
            <a:avLst/>
          </a:prstGeom>
          <a:solidFill>
            <a:srgbClr val="F8CF7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83987" y="1224898"/>
            <a:ext cx="2678116" cy="924125"/>
          </a:xfrm>
          <a:prstGeom prst="rect">
            <a:avLst/>
          </a:prstGeom>
          <a:solidFill>
            <a:srgbClr val="F08E62"/>
          </a:solidFill>
          <a:ln>
            <a:solidFill>
              <a:srgbClr val="F08E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Шаблонной среды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83987" y="2733739"/>
            <a:ext cx="2678116" cy="924125"/>
          </a:xfrm>
          <a:prstGeom prst="rect">
            <a:avLst/>
          </a:prstGeom>
          <a:solidFill>
            <a:srgbClr val="F08E62"/>
          </a:solidFill>
          <a:ln>
            <a:solidFill>
              <a:srgbClr val="F08E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Информационной модели обучения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11261" y="4087604"/>
            <a:ext cx="2650842" cy="924125"/>
          </a:xfrm>
          <a:prstGeom prst="rect">
            <a:avLst/>
          </a:prstGeom>
          <a:solidFill>
            <a:srgbClr val="F08E62"/>
          </a:solidFill>
          <a:ln>
            <a:solidFill>
              <a:srgbClr val="F08E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Доминанты </a:t>
            </a: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педагога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11261" y="5456244"/>
            <a:ext cx="2650842" cy="924125"/>
          </a:xfrm>
          <a:prstGeom prst="rect">
            <a:avLst/>
          </a:prstGeom>
          <a:solidFill>
            <a:srgbClr val="F08E62"/>
          </a:solidFill>
          <a:ln>
            <a:solidFill>
              <a:srgbClr val="F08E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Дисциплинарной модели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609098" y="1117525"/>
            <a:ext cx="1097011" cy="5655544"/>
          </a:xfrm>
          <a:prstGeom prst="rightArrow">
            <a:avLst>
              <a:gd name="adj1" fmla="val 50000"/>
              <a:gd name="adj2" fmla="val 555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142852"/>
            <a:ext cx="857256" cy="10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576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2464</TotalTime>
  <Words>2203</Words>
  <Application>Microsoft Office PowerPoint</Application>
  <PresentationFormat>Экран (4:3)</PresentationFormat>
  <Paragraphs>810</Paragraphs>
  <Slides>52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Интеграл</vt:lpstr>
      <vt:lpstr>Слайд 1</vt:lpstr>
      <vt:lpstr>Отдел по образованию, молодежной политике, культуре и спорту администрации Хохольского муниципального района</vt:lpstr>
      <vt:lpstr> Нормативная база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       </vt:lpstr>
      <vt:lpstr>Электронные коммуникации</vt:lpstr>
      <vt:lpstr>Электронный документооборот</vt:lpstr>
      <vt:lpstr>Создание современной предметно-пространственной среды в общеобразовательных учреждениях районах</vt:lpstr>
      <vt:lpstr>МЕДИАТЕКА – БИБЛИОТЕКА НОВОГО ПОКАЛЕНИЯ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Всероссийские  проверочные  работы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по образованию, молодежной политике, культуре и спорту администрации Хохольского муниципального района</dc:title>
  <dc:creator>Людмила</dc:creator>
  <cp:lastModifiedBy>User</cp:lastModifiedBy>
  <cp:revision>244</cp:revision>
  <dcterms:modified xsi:type="dcterms:W3CDTF">2018-02-26T08:19:19Z</dcterms:modified>
</cp:coreProperties>
</file>